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60" r:id="rId6"/>
    <p:sldId id="261" r:id="rId7"/>
    <p:sldId id="262" r:id="rId8"/>
    <p:sldId id="278" r:id="rId9"/>
    <p:sldId id="264" r:id="rId10"/>
    <p:sldId id="265" r:id="rId11"/>
    <p:sldId id="266" r:id="rId12"/>
    <p:sldId id="267" r:id="rId13"/>
    <p:sldId id="268" r:id="rId14"/>
    <p:sldId id="271" r:id="rId15"/>
    <p:sldId id="273" r:id="rId16"/>
    <p:sldId id="272" r:id="rId17"/>
    <p:sldId id="276" r:id="rId18"/>
    <p:sldId id="274" r:id="rId19"/>
    <p:sldId id="279" r:id="rId20"/>
  </p:sldIdLst>
  <p:sldSz cx="18288000" cy="10287000"/>
  <p:notesSz cx="6858000" cy="9144000"/>
  <p:embeddedFontLst>
    <p:embeddedFont>
      <p:font typeface="Source Sans Pro" panose="020B0503030403020204" pitchFamily="34"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77CF79-B9ED-41E9-ABC6-5D3233643C28}" v="503" dt="2024-04-14T21:36:09.6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602" autoAdjust="0"/>
  </p:normalViewPr>
  <p:slideViewPr>
    <p:cSldViewPr>
      <p:cViewPr varScale="1">
        <p:scale>
          <a:sx n="39" d="100"/>
          <a:sy n="39" d="100"/>
        </p:scale>
        <p:origin x="940" y="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McKinnon" userId="caf4ce14-4bc7-439c-a5ff-e4c5dc46285a" providerId="ADAL" clId="{8377CF79-B9ED-41E9-ABC6-5D3233643C28}"/>
    <pc:docChg chg="undo redo custSel addSld delSld modSld sldOrd">
      <pc:chgData name="Julie McKinnon" userId="caf4ce14-4bc7-439c-a5ff-e4c5dc46285a" providerId="ADAL" clId="{8377CF79-B9ED-41E9-ABC6-5D3233643C28}" dt="2024-04-14T21:37:30.478" v="2860" actId="108"/>
      <pc:docMkLst>
        <pc:docMk/>
      </pc:docMkLst>
      <pc:sldChg chg="del">
        <pc:chgData name="Julie McKinnon" userId="caf4ce14-4bc7-439c-a5ff-e4c5dc46285a" providerId="ADAL" clId="{8377CF79-B9ED-41E9-ABC6-5D3233643C28}" dt="2024-04-02T20:38:51.098" v="0" actId="47"/>
        <pc:sldMkLst>
          <pc:docMk/>
          <pc:sldMk cId="0" sldId="257"/>
        </pc:sldMkLst>
      </pc:sldChg>
      <pc:sldChg chg="del">
        <pc:chgData name="Julie McKinnon" userId="caf4ce14-4bc7-439c-a5ff-e4c5dc46285a" providerId="ADAL" clId="{8377CF79-B9ED-41E9-ABC6-5D3233643C28}" dt="2024-04-02T20:38:52.403" v="1" actId="47"/>
        <pc:sldMkLst>
          <pc:docMk/>
          <pc:sldMk cId="0" sldId="258"/>
        </pc:sldMkLst>
      </pc:sldChg>
      <pc:sldChg chg="del">
        <pc:chgData name="Julie McKinnon" userId="caf4ce14-4bc7-439c-a5ff-e4c5dc46285a" providerId="ADAL" clId="{8377CF79-B9ED-41E9-ABC6-5D3233643C28}" dt="2024-04-02T20:38:53.548" v="2" actId="47"/>
        <pc:sldMkLst>
          <pc:docMk/>
          <pc:sldMk cId="0" sldId="259"/>
        </pc:sldMkLst>
      </pc:sldChg>
      <pc:sldChg chg="addSp modSp mod">
        <pc:chgData name="Julie McKinnon" userId="caf4ce14-4bc7-439c-a5ff-e4c5dc46285a" providerId="ADAL" clId="{8377CF79-B9ED-41E9-ABC6-5D3233643C28}" dt="2024-04-03T02:06:26.503" v="54" actId="255"/>
        <pc:sldMkLst>
          <pc:docMk/>
          <pc:sldMk cId="0" sldId="260"/>
        </pc:sldMkLst>
        <pc:spChg chg="add mod">
          <ac:chgData name="Julie McKinnon" userId="caf4ce14-4bc7-439c-a5ff-e4c5dc46285a" providerId="ADAL" clId="{8377CF79-B9ED-41E9-ABC6-5D3233643C28}" dt="2024-04-03T02:06:26.503" v="54" actId="255"/>
          <ac:spMkLst>
            <pc:docMk/>
            <pc:sldMk cId="0" sldId="260"/>
            <ac:spMk id="3" creationId="{42D28AC7-0CB4-7343-6210-379EC4341D5A}"/>
          </ac:spMkLst>
        </pc:spChg>
      </pc:sldChg>
      <pc:sldChg chg="addSp delSp modSp add mod">
        <pc:chgData name="Julie McKinnon" userId="caf4ce14-4bc7-439c-a5ff-e4c5dc46285a" providerId="ADAL" clId="{8377CF79-B9ED-41E9-ABC6-5D3233643C28}" dt="2024-04-03T02:26:44.265" v="796" actId="1076"/>
        <pc:sldMkLst>
          <pc:docMk/>
          <pc:sldMk cId="2077426672" sldId="261"/>
        </pc:sldMkLst>
        <pc:spChg chg="del mod">
          <ac:chgData name="Julie McKinnon" userId="caf4ce14-4bc7-439c-a5ff-e4c5dc46285a" providerId="ADAL" clId="{8377CF79-B9ED-41E9-ABC6-5D3233643C28}" dt="2024-04-03T02:06:39.265" v="57" actId="478"/>
          <ac:spMkLst>
            <pc:docMk/>
            <pc:sldMk cId="2077426672" sldId="261"/>
            <ac:spMk id="3" creationId="{42D28AC7-0CB4-7343-6210-379EC4341D5A}"/>
          </ac:spMkLst>
        </pc:spChg>
        <pc:spChg chg="add del mod">
          <ac:chgData name="Julie McKinnon" userId="caf4ce14-4bc7-439c-a5ff-e4c5dc46285a" providerId="ADAL" clId="{8377CF79-B9ED-41E9-ABC6-5D3233643C28}" dt="2024-04-03T02:26:17.581" v="795" actId="20577"/>
          <ac:spMkLst>
            <pc:docMk/>
            <pc:sldMk cId="2077426672" sldId="261"/>
            <ac:spMk id="4" creationId="{C8AB4154-1627-7C32-7C55-BE3A2411DC2A}"/>
          </ac:spMkLst>
        </pc:spChg>
        <pc:spChg chg="add del mod">
          <ac:chgData name="Julie McKinnon" userId="caf4ce14-4bc7-439c-a5ff-e4c5dc46285a" providerId="ADAL" clId="{8377CF79-B9ED-41E9-ABC6-5D3233643C28}" dt="2024-04-03T02:07:38.658" v="65" actId="47"/>
          <ac:spMkLst>
            <pc:docMk/>
            <pc:sldMk cId="2077426672" sldId="261"/>
            <ac:spMk id="5" creationId="{88390608-F685-42AE-B32C-13CCCE646EB6}"/>
          </ac:spMkLst>
        </pc:spChg>
        <pc:spChg chg="add mod">
          <ac:chgData name="Julie McKinnon" userId="caf4ce14-4bc7-439c-a5ff-e4c5dc46285a" providerId="ADAL" clId="{8377CF79-B9ED-41E9-ABC6-5D3233643C28}" dt="2024-04-03T02:13:01.125" v="328" actId="1076"/>
          <ac:spMkLst>
            <pc:docMk/>
            <pc:sldMk cId="2077426672" sldId="261"/>
            <ac:spMk id="6" creationId="{34D8E82A-293A-B37B-7E1A-694619E4F735}"/>
          </ac:spMkLst>
        </pc:spChg>
        <pc:spChg chg="add mod">
          <ac:chgData name="Julie McKinnon" userId="caf4ce14-4bc7-439c-a5ff-e4c5dc46285a" providerId="ADAL" clId="{8377CF79-B9ED-41E9-ABC6-5D3233643C28}" dt="2024-04-03T02:18:08.882" v="470" actId="20577"/>
          <ac:spMkLst>
            <pc:docMk/>
            <pc:sldMk cId="2077426672" sldId="261"/>
            <ac:spMk id="7" creationId="{EF4FFDBE-8020-3497-1692-268785F96296}"/>
          </ac:spMkLst>
        </pc:spChg>
        <pc:spChg chg="add mod">
          <ac:chgData name="Julie McKinnon" userId="caf4ce14-4bc7-439c-a5ff-e4c5dc46285a" providerId="ADAL" clId="{8377CF79-B9ED-41E9-ABC6-5D3233643C28}" dt="2024-04-03T02:19:32.868" v="564" actId="1076"/>
          <ac:spMkLst>
            <pc:docMk/>
            <pc:sldMk cId="2077426672" sldId="261"/>
            <ac:spMk id="8" creationId="{E8743E31-1CB4-E56C-E5E1-E4F0C0881B18}"/>
          </ac:spMkLst>
        </pc:spChg>
        <pc:spChg chg="add mod">
          <ac:chgData name="Julie McKinnon" userId="caf4ce14-4bc7-439c-a5ff-e4c5dc46285a" providerId="ADAL" clId="{8377CF79-B9ED-41E9-ABC6-5D3233643C28}" dt="2024-04-03T02:11:05.949" v="166" actId="767"/>
          <ac:spMkLst>
            <pc:docMk/>
            <pc:sldMk cId="2077426672" sldId="261"/>
            <ac:spMk id="9" creationId="{D0142183-17FA-D32A-5B0C-46AA4F95290E}"/>
          </ac:spMkLst>
        </pc:spChg>
        <pc:spChg chg="add mod">
          <ac:chgData name="Julie McKinnon" userId="caf4ce14-4bc7-439c-a5ff-e4c5dc46285a" providerId="ADAL" clId="{8377CF79-B9ED-41E9-ABC6-5D3233643C28}" dt="2024-04-03T02:26:44.265" v="796" actId="1076"/>
          <ac:spMkLst>
            <pc:docMk/>
            <pc:sldMk cId="2077426672" sldId="261"/>
            <ac:spMk id="10" creationId="{0BE873A3-D984-E5A9-8828-E55FA505CAFE}"/>
          </ac:spMkLst>
        </pc:spChg>
        <pc:spChg chg="add del mod">
          <ac:chgData name="Julie McKinnon" userId="caf4ce14-4bc7-439c-a5ff-e4c5dc46285a" providerId="ADAL" clId="{8377CF79-B9ED-41E9-ABC6-5D3233643C28}" dt="2024-04-03T02:19:25.188" v="563" actId="20577"/>
          <ac:spMkLst>
            <pc:docMk/>
            <pc:sldMk cId="2077426672" sldId="261"/>
            <ac:spMk id="11" creationId="{4D749640-0437-AC4B-60C7-642F8F00823B}"/>
          </ac:spMkLst>
        </pc:spChg>
        <pc:spChg chg="add mod">
          <ac:chgData name="Julie McKinnon" userId="caf4ce14-4bc7-439c-a5ff-e4c5dc46285a" providerId="ADAL" clId="{8377CF79-B9ED-41E9-ABC6-5D3233643C28}" dt="2024-04-03T02:25:53.219" v="793" actId="20577"/>
          <ac:spMkLst>
            <pc:docMk/>
            <pc:sldMk cId="2077426672" sldId="261"/>
            <ac:spMk id="12" creationId="{DEC65123-2657-0FA7-07C7-25B9BA95BDA4}"/>
          </ac:spMkLst>
        </pc:spChg>
      </pc:sldChg>
      <pc:sldChg chg="addSp modSp add mod">
        <pc:chgData name="Julie McKinnon" userId="caf4ce14-4bc7-439c-a5ff-e4c5dc46285a" providerId="ADAL" clId="{8377CF79-B9ED-41E9-ABC6-5D3233643C28}" dt="2024-04-03T02:29:27.987" v="825" actId="20577"/>
        <pc:sldMkLst>
          <pc:docMk/>
          <pc:sldMk cId="1233539205" sldId="262"/>
        </pc:sldMkLst>
        <pc:spChg chg="add mod">
          <ac:chgData name="Julie McKinnon" userId="caf4ce14-4bc7-439c-a5ff-e4c5dc46285a" providerId="ADAL" clId="{8377CF79-B9ED-41E9-ABC6-5D3233643C28}" dt="2024-04-03T02:29:27.987" v="825" actId="20577"/>
          <ac:spMkLst>
            <pc:docMk/>
            <pc:sldMk cId="1233539205" sldId="262"/>
            <ac:spMk id="3" creationId="{8B7D4950-2889-0278-170A-C99A3C235248}"/>
          </ac:spMkLst>
        </pc:spChg>
      </pc:sldChg>
      <pc:sldChg chg="addSp delSp modSp add del mod">
        <pc:chgData name="Julie McKinnon" userId="caf4ce14-4bc7-439c-a5ff-e4c5dc46285a" providerId="ADAL" clId="{8377CF79-B9ED-41E9-ABC6-5D3233643C28}" dt="2024-04-08T00:55:11.420" v="2045" actId="47"/>
        <pc:sldMkLst>
          <pc:docMk/>
          <pc:sldMk cId="258045336" sldId="263"/>
        </pc:sldMkLst>
        <pc:spChg chg="del mod">
          <ac:chgData name="Julie McKinnon" userId="caf4ce14-4bc7-439c-a5ff-e4c5dc46285a" providerId="ADAL" clId="{8377CF79-B9ED-41E9-ABC6-5D3233643C28}" dt="2024-04-03T02:29:38.029" v="828" actId="478"/>
          <ac:spMkLst>
            <pc:docMk/>
            <pc:sldMk cId="258045336" sldId="263"/>
            <ac:spMk id="3" creationId="{8B7D4950-2889-0278-170A-C99A3C235248}"/>
          </ac:spMkLst>
        </pc:spChg>
        <pc:picChg chg="add del mod">
          <ac:chgData name="Julie McKinnon" userId="caf4ce14-4bc7-439c-a5ff-e4c5dc46285a" providerId="ADAL" clId="{8377CF79-B9ED-41E9-ABC6-5D3233643C28}" dt="2024-04-03T02:40:29.291" v="976" actId="478"/>
          <ac:picMkLst>
            <pc:docMk/>
            <pc:sldMk cId="258045336" sldId="263"/>
            <ac:picMk id="3" creationId="{928C4688-7CE6-0AC1-7557-D6585BCB9AD3}"/>
          </ac:picMkLst>
        </pc:picChg>
        <pc:picChg chg="add mod">
          <ac:chgData name="Julie McKinnon" userId="caf4ce14-4bc7-439c-a5ff-e4c5dc46285a" providerId="ADAL" clId="{8377CF79-B9ED-41E9-ABC6-5D3233643C28}" dt="2024-04-04T02:28:36.218" v="1910"/>
          <ac:picMkLst>
            <pc:docMk/>
            <pc:sldMk cId="258045336" sldId="263"/>
            <ac:picMk id="1026" creationId="{8DF7ACC9-A226-1516-1D2E-6A906A4F8FE4}"/>
          </ac:picMkLst>
        </pc:picChg>
        <pc:picChg chg="add del mod">
          <ac:chgData name="Julie McKinnon" userId="caf4ce14-4bc7-439c-a5ff-e4c5dc46285a" providerId="ADAL" clId="{8377CF79-B9ED-41E9-ABC6-5D3233643C28}" dt="2024-04-03T02:31:53.072" v="833" actId="478"/>
          <ac:picMkLst>
            <pc:docMk/>
            <pc:sldMk cId="258045336" sldId="263"/>
            <ac:picMk id="1026" creationId="{97F215F6-3D51-6ED3-0D25-BF7E525EB8AE}"/>
          </ac:picMkLst>
        </pc:picChg>
        <pc:picChg chg="add del mod">
          <ac:chgData name="Julie McKinnon" userId="caf4ce14-4bc7-439c-a5ff-e4c5dc46285a" providerId="ADAL" clId="{8377CF79-B9ED-41E9-ABC6-5D3233643C28}" dt="2024-04-03T03:47:23.576" v="1887" actId="478"/>
          <ac:picMkLst>
            <pc:docMk/>
            <pc:sldMk cId="258045336" sldId="263"/>
            <ac:picMk id="1028" creationId="{552948B3-634F-FACF-38F3-1F84A18FF439}"/>
          </ac:picMkLst>
        </pc:picChg>
        <pc:inkChg chg="add del">
          <ac:chgData name="Julie McKinnon" userId="caf4ce14-4bc7-439c-a5ff-e4c5dc46285a" providerId="ADAL" clId="{8377CF79-B9ED-41E9-ABC6-5D3233643C28}" dt="2024-04-03T03:41:36.848" v="1847" actId="9405"/>
          <ac:inkMkLst>
            <pc:docMk/>
            <pc:sldMk cId="258045336" sldId="263"/>
            <ac:inkMk id="4" creationId="{EAC46170-BC7C-5AE3-8033-906438963803}"/>
          </ac:inkMkLst>
        </pc:inkChg>
        <pc:inkChg chg="add del">
          <ac:chgData name="Julie McKinnon" userId="caf4ce14-4bc7-439c-a5ff-e4c5dc46285a" providerId="ADAL" clId="{8377CF79-B9ED-41E9-ABC6-5D3233643C28}" dt="2024-04-03T03:42:57.211" v="1851" actId="9405"/>
          <ac:inkMkLst>
            <pc:docMk/>
            <pc:sldMk cId="258045336" sldId="263"/>
            <ac:inkMk id="5" creationId="{8C7ADD7B-1D6E-3778-3CBF-D57FA59CC141}"/>
          </ac:inkMkLst>
        </pc:inkChg>
        <pc:inkChg chg="add del">
          <ac:chgData name="Julie McKinnon" userId="caf4ce14-4bc7-439c-a5ff-e4c5dc46285a" providerId="ADAL" clId="{8377CF79-B9ED-41E9-ABC6-5D3233643C28}" dt="2024-04-03T03:42:55.534" v="1850" actId="9405"/>
          <ac:inkMkLst>
            <pc:docMk/>
            <pc:sldMk cId="258045336" sldId="263"/>
            <ac:inkMk id="6" creationId="{8844BFF3-3B13-10BF-AF20-82153AC08EB3}"/>
          </ac:inkMkLst>
        </pc:inkChg>
        <pc:inkChg chg="add del">
          <ac:chgData name="Julie McKinnon" userId="caf4ce14-4bc7-439c-a5ff-e4c5dc46285a" providerId="ADAL" clId="{8377CF79-B9ED-41E9-ABC6-5D3233643C28}" dt="2024-04-03T03:43:14.690" v="1853" actId="9405"/>
          <ac:inkMkLst>
            <pc:docMk/>
            <pc:sldMk cId="258045336" sldId="263"/>
            <ac:inkMk id="7" creationId="{63067299-79A8-D771-7989-10C70314E019}"/>
          </ac:inkMkLst>
        </pc:inkChg>
        <pc:inkChg chg="add del">
          <ac:chgData name="Julie McKinnon" userId="caf4ce14-4bc7-439c-a5ff-e4c5dc46285a" providerId="ADAL" clId="{8377CF79-B9ED-41E9-ABC6-5D3233643C28}" dt="2024-04-03T03:46:47.386" v="1881" actId="9405"/>
          <ac:inkMkLst>
            <pc:docMk/>
            <pc:sldMk cId="258045336" sldId="263"/>
            <ac:inkMk id="8" creationId="{78A8557E-DDFD-1381-CAD3-498C099FF6D2}"/>
          </ac:inkMkLst>
        </pc:inkChg>
        <pc:inkChg chg="add del">
          <ac:chgData name="Julie McKinnon" userId="caf4ce14-4bc7-439c-a5ff-e4c5dc46285a" providerId="ADAL" clId="{8377CF79-B9ED-41E9-ABC6-5D3233643C28}" dt="2024-04-03T03:46:46.806" v="1880" actId="9405"/>
          <ac:inkMkLst>
            <pc:docMk/>
            <pc:sldMk cId="258045336" sldId="263"/>
            <ac:inkMk id="9" creationId="{A8907E02-0884-B906-6E0C-A19DB1EA20A3}"/>
          </ac:inkMkLst>
        </pc:inkChg>
        <pc:inkChg chg="add del">
          <ac:chgData name="Julie McKinnon" userId="caf4ce14-4bc7-439c-a5ff-e4c5dc46285a" providerId="ADAL" clId="{8377CF79-B9ED-41E9-ABC6-5D3233643C28}" dt="2024-04-03T03:46:46.508" v="1879" actId="9405"/>
          <ac:inkMkLst>
            <pc:docMk/>
            <pc:sldMk cId="258045336" sldId="263"/>
            <ac:inkMk id="10" creationId="{376B20D5-8D05-9F73-1417-B41F7BCB1152}"/>
          </ac:inkMkLst>
        </pc:inkChg>
        <pc:inkChg chg="add del">
          <ac:chgData name="Julie McKinnon" userId="caf4ce14-4bc7-439c-a5ff-e4c5dc46285a" providerId="ADAL" clId="{8377CF79-B9ED-41E9-ABC6-5D3233643C28}" dt="2024-04-03T03:46:45.989" v="1878" actId="9405"/>
          <ac:inkMkLst>
            <pc:docMk/>
            <pc:sldMk cId="258045336" sldId="263"/>
            <ac:inkMk id="11" creationId="{4EF6BF8F-2DBB-3BD2-06C4-44642293EB42}"/>
          </ac:inkMkLst>
        </pc:inkChg>
        <pc:inkChg chg="add del">
          <ac:chgData name="Julie McKinnon" userId="caf4ce14-4bc7-439c-a5ff-e4c5dc46285a" providerId="ADAL" clId="{8377CF79-B9ED-41E9-ABC6-5D3233643C28}" dt="2024-04-03T03:46:45.628" v="1877" actId="9405"/>
          <ac:inkMkLst>
            <pc:docMk/>
            <pc:sldMk cId="258045336" sldId="263"/>
            <ac:inkMk id="12" creationId="{CCFAAB73-247C-E15E-95B9-63044397A44B}"/>
          </ac:inkMkLst>
        </pc:inkChg>
        <pc:inkChg chg="add del">
          <ac:chgData name="Julie McKinnon" userId="caf4ce14-4bc7-439c-a5ff-e4c5dc46285a" providerId="ADAL" clId="{8377CF79-B9ED-41E9-ABC6-5D3233643C28}" dt="2024-04-03T03:46:45.361" v="1876" actId="9405"/>
          <ac:inkMkLst>
            <pc:docMk/>
            <pc:sldMk cId="258045336" sldId="263"/>
            <ac:inkMk id="13" creationId="{24D59562-F14B-1443-8E7D-5AE3AC163F7D}"/>
          </ac:inkMkLst>
        </pc:inkChg>
        <pc:inkChg chg="add del">
          <ac:chgData name="Julie McKinnon" userId="caf4ce14-4bc7-439c-a5ff-e4c5dc46285a" providerId="ADAL" clId="{8377CF79-B9ED-41E9-ABC6-5D3233643C28}" dt="2024-04-03T03:46:45.118" v="1875" actId="9405"/>
          <ac:inkMkLst>
            <pc:docMk/>
            <pc:sldMk cId="258045336" sldId="263"/>
            <ac:inkMk id="14" creationId="{CBDDC165-8336-3391-7F89-EAB2F60E8421}"/>
          </ac:inkMkLst>
        </pc:inkChg>
        <pc:inkChg chg="add del">
          <ac:chgData name="Julie McKinnon" userId="caf4ce14-4bc7-439c-a5ff-e4c5dc46285a" providerId="ADAL" clId="{8377CF79-B9ED-41E9-ABC6-5D3233643C28}" dt="2024-04-03T03:46:44.827" v="1874" actId="9405"/>
          <ac:inkMkLst>
            <pc:docMk/>
            <pc:sldMk cId="258045336" sldId="263"/>
            <ac:inkMk id="15" creationId="{27711CA9-8FCF-C9A2-2835-B113CB0A1242}"/>
          </ac:inkMkLst>
        </pc:inkChg>
        <pc:inkChg chg="add del">
          <ac:chgData name="Julie McKinnon" userId="caf4ce14-4bc7-439c-a5ff-e4c5dc46285a" providerId="ADAL" clId="{8377CF79-B9ED-41E9-ABC6-5D3233643C28}" dt="2024-04-03T03:46:44.544" v="1873" actId="9405"/>
          <ac:inkMkLst>
            <pc:docMk/>
            <pc:sldMk cId="258045336" sldId="263"/>
            <ac:inkMk id="16" creationId="{D4238FD9-487D-6BB5-7133-5EB311419F83}"/>
          </ac:inkMkLst>
        </pc:inkChg>
        <pc:inkChg chg="add del">
          <ac:chgData name="Julie McKinnon" userId="caf4ce14-4bc7-439c-a5ff-e4c5dc46285a" providerId="ADAL" clId="{8377CF79-B9ED-41E9-ABC6-5D3233643C28}" dt="2024-04-03T03:46:44.291" v="1872" actId="9405"/>
          <ac:inkMkLst>
            <pc:docMk/>
            <pc:sldMk cId="258045336" sldId="263"/>
            <ac:inkMk id="17" creationId="{34B08489-74CB-BF1A-8CDE-5D7240F073D5}"/>
          </ac:inkMkLst>
        </pc:inkChg>
        <pc:inkChg chg="add del">
          <ac:chgData name="Julie McKinnon" userId="caf4ce14-4bc7-439c-a5ff-e4c5dc46285a" providerId="ADAL" clId="{8377CF79-B9ED-41E9-ABC6-5D3233643C28}" dt="2024-04-03T03:46:44.013" v="1871" actId="9405"/>
          <ac:inkMkLst>
            <pc:docMk/>
            <pc:sldMk cId="258045336" sldId="263"/>
            <ac:inkMk id="18" creationId="{23B1884C-49E6-85C8-C752-2F391926B5B3}"/>
          </ac:inkMkLst>
        </pc:inkChg>
        <pc:inkChg chg="add del">
          <ac:chgData name="Julie McKinnon" userId="caf4ce14-4bc7-439c-a5ff-e4c5dc46285a" providerId="ADAL" clId="{8377CF79-B9ED-41E9-ABC6-5D3233643C28}" dt="2024-04-03T03:46:29.469" v="1866" actId="9405"/>
          <ac:inkMkLst>
            <pc:docMk/>
            <pc:sldMk cId="258045336" sldId="263"/>
            <ac:inkMk id="19" creationId="{C11C15DC-02A5-6D12-1FA0-042AC28D86E2}"/>
          </ac:inkMkLst>
        </pc:inkChg>
        <pc:inkChg chg="add del">
          <ac:chgData name="Julie McKinnon" userId="caf4ce14-4bc7-439c-a5ff-e4c5dc46285a" providerId="ADAL" clId="{8377CF79-B9ED-41E9-ABC6-5D3233643C28}" dt="2024-04-03T03:46:43.715" v="1870" actId="9405"/>
          <ac:inkMkLst>
            <pc:docMk/>
            <pc:sldMk cId="258045336" sldId="263"/>
            <ac:inkMk id="20" creationId="{509A249B-FE43-1553-4E82-0E75DAD8C3AD}"/>
          </ac:inkMkLst>
        </pc:inkChg>
        <pc:inkChg chg="add del">
          <ac:chgData name="Julie McKinnon" userId="caf4ce14-4bc7-439c-a5ff-e4c5dc46285a" providerId="ADAL" clId="{8377CF79-B9ED-41E9-ABC6-5D3233643C28}" dt="2024-04-03T03:46:43.459" v="1869" actId="9405"/>
          <ac:inkMkLst>
            <pc:docMk/>
            <pc:sldMk cId="258045336" sldId="263"/>
            <ac:inkMk id="21" creationId="{5BC7297B-8649-84D4-C782-16BE79734187}"/>
          </ac:inkMkLst>
        </pc:inkChg>
        <pc:inkChg chg="add del">
          <ac:chgData name="Julie McKinnon" userId="caf4ce14-4bc7-439c-a5ff-e4c5dc46285a" providerId="ADAL" clId="{8377CF79-B9ED-41E9-ABC6-5D3233643C28}" dt="2024-04-03T03:47:31.570" v="1889"/>
          <ac:inkMkLst>
            <pc:docMk/>
            <pc:sldMk cId="258045336" sldId="263"/>
            <ac:inkMk id="22" creationId="{A2CD8990-AE1C-14C5-C091-580F82A3D2E0}"/>
          </ac:inkMkLst>
        </pc:inkChg>
        <pc:inkChg chg="add">
          <ac:chgData name="Julie McKinnon" userId="caf4ce14-4bc7-439c-a5ff-e4c5dc46285a" providerId="ADAL" clId="{8377CF79-B9ED-41E9-ABC6-5D3233643C28}" dt="2024-04-03T03:47:11.627" v="1884" actId="9405"/>
          <ac:inkMkLst>
            <pc:docMk/>
            <pc:sldMk cId="258045336" sldId="263"/>
            <ac:inkMk id="23" creationId="{58055B63-4294-E556-81C9-20781BF48F7C}"/>
          </ac:inkMkLst>
        </pc:inkChg>
        <pc:inkChg chg="add">
          <ac:chgData name="Julie McKinnon" userId="caf4ce14-4bc7-439c-a5ff-e4c5dc46285a" providerId="ADAL" clId="{8377CF79-B9ED-41E9-ABC6-5D3233643C28}" dt="2024-04-03T03:47:13.910" v="1885" actId="9405"/>
          <ac:inkMkLst>
            <pc:docMk/>
            <pc:sldMk cId="258045336" sldId="263"/>
            <ac:inkMk id="24" creationId="{7BDF735A-CA31-B96A-3A7E-A3175A884BD1}"/>
          </ac:inkMkLst>
        </pc:inkChg>
        <pc:inkChg chg="add">
          <ac:chgData name="Julie McKinnon" userId="caf4ce14-4bc7-439c-a5ff-e4c5dc46285a" providerId="ADAL" clId="{8377CF79-B9ED-41E9-ABC6-5D3233643C28}" dt="2024-04-03T03:47:18.405" v="1886" actId="9405"/>
          <ac:inkMkLst>
            <pc:docMk/>
            <pc:sldMk cId="258045336" sldId="263"/>
            <ac:inkMk id="25" creationId="{4DCA4BD7-DBB8-49E9-3BC9-D933F4016133}"/>
          </ac:inkMkLst>
        </pc:inkChg>
        <pc:inkChg chg="add del">
          <ac:chgData name="Julie McKinnon" userId="caf4ce14-4bc7-439c-a5ff-e4c5dc46285a" providerId="ADAL" clId="{8377CF79-B9ED-41E9-ABC6-5D3233643C28}" dt="2024-04-03T03:47:31.570" v="1890"/>
          <ac:inkMkLst>
            <pc:docMk/>
            <pc:sldMk cId="258045336" sldId="263"/>
            <ac:inkMk id="26" creationId="{2A7DEEC6-3A86-5212-1D9E-B32D64F46264}"/>
          </ac:inkMkLst>
        </pc:inkChg>
      </pc:sldChg>
      <pc:sldChg chg="modSp add mod ord">
        <pc:chgData name="Julie McKinnon" userId="caf4ce14-4bc7-439c-a5ff-e4c5dc46285a" providerId="ADAL" clId="{8377CF79-B9ED-41E9-ABC6-5D3233643C28}" dt="2024-04-03T02:46:54.115" v="1058" actId="1076"/>
        <pc:sldMkLst>
          <pc:docMk/>
          <pc:sldMk cId="3973531134" sldId="264"/>
        </pc:sldMkLst>
        <pc:spChg chg="mod">
          <ac:chgData name="Julie McKinnon" userId="caf4ce14-4bc7-439c-a5ff-e4c5dc46285a" providerId="ADAL" clId="{8377CF79-B9ED-41E9-ABC6-5D3233643C28}" dt="2024-04-03T02:46:54.115" v="1058" actId="1076"/>
          <ac:spMkLst>
            <pc:docMk/>
            <pc:sldMk cId="3973531134" sldId="264"/>
            <ac:spMk id="3" creationId="{8B7D4950-2889-0278-170A-C99A3C235248}"/>
          </ac:spMkLst>
        </pc:spChg>
      </pc:sldChg>
      <pc:sldChg chg="addSp delSp modSp add mod modAnim">
        <pc:chgData name="Julie McKinnon" userId="caf4ce14-4bc7-439c-a5ff-e4c5dc46285a" providerId="ADAL" clId="{8377CF79-B9ED-41E9-ABC6-5D3233643C28}" dt="2024-04-03T02:59:56.171" v="1213"/>
        <pc:sldMkLst>
          <pc:docMk/>
          <pc:sldMk cId="1888092107" sldId="265"/>
        </pc:sldMkLst>
        <pc:spChg chg="del mod">
          <ac:chgData name="Julie McKinnon" userId="caf4ce14-4bc7-439c-a5ff-e4c5dc46285a" providerId="ADAL" clId="{8377CF79-B9ED-41E9-ABC6-5D3233643C28}" dt="2024-04-03T02:49:58.493" v="1065"/>
          <ac:spMkLst>
            <pc:docMk/>
            <pc:sldMk cId="1888092107" sldId="265"/>
            <ac:spMk id="3" creationId="{8B7D4950-2889-0278-170A-C99A3C235248}"/>
          </ac:spMkLst>
        </pc:spChg>
        <pc:spChg chg="add mod">
          <ac:chgData name="Julie McKinnon" userId="caf4ce14-4bc7-439c-a5ff-e4c5dc46285a" providerId="ADAL" clId="{8377CF79-B9ED-41E9-ABC6-5D3233643C28}" dt="2024-04-03T02:54:24.870" v="1117" actId="14100"/>
          <ac:spMkLst>
            <pc:docMk/>
            <pc:sldMk cId="1888092107" sldId="265"/>
            <ac:spMk id="7" creationId="{F9F75B3F-B9EC-3F3A-F0BC-993C81575B61}"/>
          </ac:spMkLst>
        </pc:spChg>
        <pc:spChg chg="add mod">
          <ac:chgData name="Julie McKinnon" userId="caf4ce14-4bc7-439c-a5ff-e4c5dc46285a" providerId="ADAL" clId="{8377CF79-B9ED-41E9-ABC6-5D3233643C28}" dt="2024-04-03T02:55:46.799" v="1198" actId="20577"/>
          <ac:spMkLst>
            <pc:docMk/>
            <pc:sldMk cId="1888092107" sldId="265"/>
            <ac:spMk id="8" creationId="{251BAC1A-2A8B-6C2F-8549-4E17C547E105}"/>
          </ac:spMkLst>
        </pc:spChg>
        <pc:spChg chg="add mod">
          <ac:chgData name="Julie McKinnon" userId="caf4ce14-4bc7-439c-a5ff-e4c5dc46285a" providerId="ADAL" clId="{8377CF79-B9ED-41E9-ABC6-5D3233643C28}" dt="2024-04-03T02:58:07.117" v="1208" actId="20577"/>
          <ac:spMkLst>
            <pc:docMk/>
            <pc:sldMk cId="1888092107" sldId="265"/>
            <ac:spMk id="9" creationId="{C6518537-F064-89C2-630C-490C53465857}"/>
          </ac:spMkLst>
        </pc:spChg>
        <pc:picChg chg="add mod">
          <ac:chgData name="Julie McKinnon" userId="caf4ce14-4bc7-439c-a5ff-e4c5dc46285a" providerId="ADAL" clId="{8377CF79-B9ED-41E9-ABC6-5D3233643C28}" dt="2024-04-03T02:51:25.359" v="1075" actId="1076"/>
          <ac:picMkLst>
            <pc:docMk/>
            <pc:sldMk cId="1888092107" sldId="265"/>
            <ac:picMk id="4" creationId="{10BF1BF7-CC13-DE68-DD6C-31517DCF4D66}"/>
          </ac:picMkLst>
        </pc:picChg>
        <pc:picChg chg="add mod">
          <ac:chgData name="Julie McKinnon" userId="caf4ce14-4bc7-439c-a5ff-e4c5dc46285a" providerId="ADAL" clId="{8377CF79-B9ED-41E9-ABC6-5D3233643C28}" dt="2024-04-03T02:51:27.349" v="1076" actId="1076"/>
          <ac:picMkLst>
            <pc:docMk/>
            <pc:sldMk cId="1888092107" sldId="265"/>
            <ac:picMk id="5" creationId="{81D312C6-47B9-7B6E-300B-1CE33F193B69}"/>
          </ac:picMkLst>
        </pc:picChg>
        <pc:picChg chg="add mod">
          <ac:chgData name="Julie McKinnon" userId="caf4ce14-4bc7-439c-a5ff-e4c5dc46285a" providerId="ADAL" clId="{8377CF79-B9ED-41E9-ABC6-5D3233643C28}" dt="2024-04-03T02:51:30.230" v="1077" actId="1076"/>
          <ac:picMkLst>
            <pc:docMk/>
            <pc:sldMk cId="1888092107" sldId="265"/>
            <ac:picMk id="6" creationId="{1925FDE4-D6AF-BDC3-0EE6-BE02543260CA}"/>
          </ac:picMkLst>
        </pc:picChg>
      </pc:sldChg>
      <pc:sldChg chg="modSp add mod ord">
        <pc:chgData name="Julie McKinnon" userId="caf4ce14-4bc7-439c-a5ff-e4c5dc46285a" providerId="ADAL" clId="{8377CF79-B9ED-41E9-ABC6-5D3233643C28}" dt="2024-04-09T04:35:49.852" v="2075" actId="20577"/>
        <pc:sldMkLst>
          <pc:docMk/>
          <pc:sldMk cId="10615394" sldId="266"/>
        </pc:sldMkLst>
        <pc:spChg chg="mod">
          <ac:chgData name="Julie McKinnon" userId="caf4ce14-4bc7-439c-a5ff-e4c5dc46285a" providerId="ADAL" clId="{8377CF79-B9ED-41E9-ABC6-5D3233643C28}" dt="2024-04-09T04:35:49.852" v="2075" actId="20577"/>
          <ac:spMkLst>
            <pc:docMk/>
            <pc:sldMk cId="10615394" sldId="266"/>
            <ac:spMk id="3" creationId="{8B7D4950-2889-0278-170A-C99A3C235248}"/>
          </ac:spMkLst>
        </pc:spChg>
      </pc:sldChg>
      <pc:sldChg chg="addSp modSp add mod modAnim">
        <pc:chgData name="Julie McKinnon" userId="caf4ce14-4bc7-439c-a5ff-e4c5dc46285a" providerId="ADAL" clId="{8377CF79-B9ED-41E9-ABC6-5D3233643C28}" dt="2024-04-03T03:31:50.831" v="1669" actId="20577"/>
        <pc:sldMkLst>
          <pc:docMk/>
          <pc:sldMk cId="678271805" sldId="267"/>
        </pc:sldMkLst>
        <pc:spChg chg="mod">
          <ac:chgData name="Julie McKinnon" userId="caf4ce14-4bc7-439c-a5ff-e4c5dc46285a" providerId="ADAL" clId="{8377CF79-B9ED-41E9-ABC6-5D3233643C28}" dt="2024-04-03T03:31:50.831" v="1669" actId="20577"/>
          <ac:spMkLst>
            <pc:docMk/>
            <pc:sldMk cId="678271805" sldId="267"/>
            <ac:spMk id="3" creationId="{8B7D4950-2889-0278-170A-C99A3C235248}"/>
          </ac:spMkLst>
        </pc:spChg>
        <pc:cxnChg chg="add mod">
          <ac:chgData name="Julie McKinnon" userId="caf4ce14-4bc7-439c-a5ff-e4c5dc46285a" providerId="ADAL" clId="{8377CF79-B9ED-41E9-ABC6-5D3233643C28}" dt="2024-04-03T03:26:14.017" v="1544" actId="14100"/>
          <ac:cxnSpMkLst>
            <pc:docMk/>
            <pc:sldMk cId="678271805" sldId="267"/>
            <ac:cxnSpMk id="5" creationId="{D248BC2C-35CD-50E0-123A-8555BEED4680}"/>
          </ac:cxnSpMkLst>
        </pc:cxnChg>
      </pc:sldChg>
      <pc:sldChg chg="modSp add mod ord">
        <pc:chgData name="Julie McKinnon" userId="caf4ce14-4bc7-439c-a5ff-e4c5dc46285a" providerId="ADAL" clId="{8377CF79-B9ED-41E9-ABC6-5D3233643C28}" dt="2024-04-03T03:34:54.625" v="1765" actId="20577"/>
        <pc:sldMkLst>
          <pc:docMk/>
          <pc:sldMk cId="2063463419" sldId="268"/>
        </pc:sldMkLst>
        <pc:spChg chg="mod">
          <ac:chgData name="Julie McKinnon" userId="caf4ce14-4bc7-439c-a5ff-e4c5dc46285a" providerId="ADAL" clId="{8377CF79-B9ED-41E9-ABC6-5D3233643C28}" dt="2024-04-03T03:34:54.625" v="1765" actId="20577"/>
          <ac:spMkLst>
            <pc:docMk/>
            <pc:sldMk cId="2063463419" sldId="268"/>
            <ac:spMk id="3" creationId="{8B7D4950-2889-0278-170A-C99A3C235248}"/>
          </ac:spMkLst>
        </pc:spChg>
      </pc:sldChg>
      <pc:sldChg chg="addSp modSp add del mod ord">
        <pc:chgData name="Julie McKinnon" userId="caf4ce14-4bc7-439c-a5ff-e4c5dc46285a" providerId="ADAL" clId="{8377CF79-B9ED-41E9-ABC6-5D3233643C28}" dt="2024-04-03T03:28:41.470" v="1574" actId="47"/>
        <pc:sldMkLst>
          <pc:docMk/>
          <pc:sldMk cId="3207029928" sldId="269"/>
        </pc:sldMkLst>
        <pc:spChg chg="mod">
          <ac:chgData name="Julie McKinnon" userId="caf4ce14-4bc7-439c-a5ff-e4c5dc46285a" providerId="ADAL" clId="{8377CF79-B9ED-41E9-ABC6-5D3233643C28}" dt="2024-04-03T03:24:41.351" v="1513" actId="20577"/>
          <ac:spMkLst>
            <pc:docMk/>
            <pc:sldMk cId="3207029928" sldId="269"/>
            <ac:spMk id="3" creationId="{8B7D4950-2889-0278-170A-C99A3C235248}"/>
          </ac:spMkLst>
        </pc:spChg>
        <pc:cxnChg chg="add mod">
          <ac:chgData name="Julie McKinnon" userId="caf4ce14-4bc7-439c-a5ff-e4c5dc46285a" providerId="ADAL" clId="{8377CF79-B9ED-41E9-ABC6-5D3233643C28}" dt="2024-04-03T03:24:18.472" v="1475" actId="1076"/>
          <ac:cxnSpMkLst>
            <pc:docMk/>
            <pc:sldMk cId="3207029928" sldId="269"/>
            <ac:cxnSpMk id="4" creationId="{6A52200C-886F-7D99-594B-EDA946DB0A3F}"/>
          </ac:cxnSpMkLst>
        </pc:cxnChg>
        <pc:cxnChg chg="mod">
          <ac:chgData name="Julie McKinnon" userId="caf4ce14-4bc7-439c-a5ff-e4c5dc46285a" providerId="ADAL" clId="{8377CF79-B9ED-41E9-ABC6-5D3233643C28}" dt="2024-04-03T03:23:59.830" v="1471" actId="14100"/>
          <ac:cxnSpMkLst>
            <pc:docMk/>
            <pc:sldMk cId="3207029928" sldId="269"/>
            <ac:cxnSpMk id="5" creationId="{D248BC2C-35CD-50E0-123A-8555BEED4680}"/>
          </ac:cxnSpMkLst>
        </pc:cxnChg>
      </pc:sldChg>
      <pc:sldChg chg="modSp add del mod">
        <pc:chgData name="Julie McKinnon" userId="caf4ce14-4bc7-439c-a5ff-e4c5dc46285a" providerId="ADAL" clId="{8377CF79-B9ED-41E9-ABC6-5D3233643C28}" dt="2024-04-03T03:28:47.881" v="1575" actId="47"/>
        <pc:sldMkLst>
          <pc:docMk/>
          <pc:sldMk cId="11406798" sldId="270"/>
        </pc:sldMkLst>
        <pc:spChg chg="mod">
          <ac:chgData name="Julie McKinnon" userId="caf4ce14-4bc7-439c-a5ff-e4c5dc46285a" providerId="ADAL" clId="{8377CF79-B9ED-41E9-ABC6-5D3233643C28}" dt="2024-04-03T03:25:38.823" v="1518" actId="20577"/>
          <ac:spMkLst>
            <pc:docMk/>
            <pc:sldMk cId="11406798" sldId="270"/>
            <ac:spMk id="3" creationId="{8B7D4950-2889-0278-170A-C99A3C235248}"/>
          </ac:spMkLst>
        </pc:spChg>
      </pc:sldChg>
      <pc:sldChg chg="addSp modSp add mod ord modAnim">
        <pc:chgData name="Julie McKinnon" userId="caf4ce14-4bc7-439c-a5ff-e4c5dc46285a" providerId="ADAL" clId="{8377CF79-B9ED-41E9-ABC6-5D3233643C28}" dt="2024-04-09T04:40:11.905" v="2098"/>
        <pc:sldMkLst>
          <pc:docMk/>
          <pc:sldMk cId="946452721" sldId="271"/>
        </pc:sldMkLst>
        <pc:spChg chg="mod">
          <ac:chgData name="Julie McKinnon" userId="caf4ce14-4bc7-439c-a5ff-e4c5dc46285a" providerId="ADAL" clId="{8377CF79-B9ED-41E9-ABC6-5D3233643C28}" dt="2024-04-03T03:32:10.957" v="1683" actId="6549"/>
          <ac:spMkLst>
            <pc:docMk/>
            <pc:sldMk cId="946452721" sldId="271"/>
            <ac:spMk id="3" creationId="{8B7D4950-2889-0278-170A-C99A3C235248}"/>
          </ac:spMkLst>
        </pc:spChg>
        <pc:cxnChg chg="add mod">
          <ac:chgData name="Julie McKinnon" userId="caf4ce14-4bc7-439c-a5ff-e4c5dc46285a" providerId="ADAL" clId="{8377CF79-B9ED-41E9-ABC6-5D3233643C28}" dt="2024-04-03T03:32:07.302" v="1682" actId="1076"/>
          <ac:cxnSpMkLst>
            <pc:docMk/>
            <pc:sldMk cId="946452721" sldId="271"/>
            <ac:cxnSpMk id="4" creationId="{A833B21D-54FA-31B7-5FDC-DA221EE099F2}"/>
          </ac:cxnSpMkLst>
        </pc:cxnChg>
      </pc:sldChg>
      <pc:sldChg chg="addSp modSp add mod modAnim">
        <pc:chgData name="Julie McKinnon" userId="caf4ce14-4bc7-439c-a5ff-e4c5dc46285a" providerId="ADAL" clId="{8377CF79-B9ED-41E9-ABC6-5D3233643C28}" dt="2024-04-03T03:33:36.676" v="1738"/>
        <pc:sldMkLst>
          <pc:docMk/>
          <pc:sldMk cId="2234137143" sldId="272"/>
        </pc:sldMkLst>
        <pc:spChg chg="mod">
          <ac:chgData name="Julie McKinnon" userId="caf4ce14-4bc7-439c-a5ff-e4c5dc46285a" providerId="ADAL" clId="{8377CF79-B9ED-41E9-ABC6-5D3233643C28}" dt="2024-04-03T03:33:29.921" v="1737" actId="20577"/>
          <ac:spMkLst>
            <pc:docMk/>
            <pc:sldMk cId="2234137143" sldId="272"/>
            <ac:spMk id="3" creationId="{8B7D4950-2889-0278-170A-C99A3C235248}"/>
          </ac:spMkLst>
        </pc:spChg>
        <pc:cxnChg chg="mod">
          <ac:chgData name="Julie McKinnon" userId="caf4ce14-4bc7-439c-a5ff-e4c5dc46285a" providerId="ADAL" clId="{8377CF79-B9ED-41E9-ABC6-5D3233643C28}" dt="2024-04-03T03:32:35.377" v="1699" actId="1076"/>
          <ac:cxnSpMkLst>
            <pc:docMk/>
            <pc:sldMk cId="2234137143" sldId="272"/>
            <ac:cxnSpMk id="4" creationId="{A833B21D-54FA-31B7-5FDC-DA221EE099F2}"/>
          </ac:cxnSpMkLst>
        </pc:cxnChg>
        <pc:cxnChg chg="add mod">
          <ac:chgData name="Julie McKinnon" userId="caf4ce14-4bc7-439c-a5ff-e4c5dc46285a" providerId="ADAL" clId="{8377CF79-B9ED-41E9-ABC6-5D3233643C28}" dt="2024-04-03T03:32:55.476" v="1714" actId="1076"/>
          <ac:cxnSpMkLst>
            <pc:docMk/>
            <pc:sldMk cId="2234137143" sldId="272"/>
            <ac:cxnSpMk id="6" creationId="{AB12CDFD-11E6-A89D-BD7C-FDC31E11C3F6}"/>
          </ac:cxnSpMkLst>
        </pc:cxnChg>
      </pc:sldChg>
      <pc:sldChg chg="modSp add mod ord">
        <pc:chgData name="Julie McKinnon" userId="caf4ce14-4bc7-439c-a5ff-e4c5dc46285a" providerId="ADAL" clId="{8377CF79-B9ED-41E9-ABC6-5D3233643C28}" dt="2024-04-09T04:38:07.739" v="2094" actId="6549"/>
        <pc:sldMkLst>
          <pc:docMk/>
          <pc:sldMk cId="3555409000" sldId="273"/>
        </pc:sldMkLst>
        <pc:spChg chg="mod">
          <ac:chgData name="Julie McKinnon" userId="caf4ce14-4bc7-439c-a5ff-e4c5dc46285a" providerId="ADAL" clId="{8377CF79-B9ED-41E9-ABC6-5D3233643C28}" dt="2024-04-09T04:38:07.739" v="2094" actId="6549"/>
          <ac:spMkLst>
            <pc:docMk/>
            <pc:sldMk cId="3555409000" sldId="273"/>
            <ac:spMk id="3" creationId="{8B7D4950-2889-0278-170A-C99A3C235248}"/>
          </ac:spMkLst>
        </pc:spChg>
      </pc:sldChg>
      <pc:sldChg chg="modSp add mod ord">
        <pc:chgData name="Julie McKinnon" userId="caf4ce14-4bc7-439c-a5ff-e4c5dc46285a" providerId="ADAL" clId="{8377CF79-B9ED-41E9-ABC6-5D3233643C28}" dt="2024-04-09T04:38:26.529" v="2097" actId="14100"/>
        <pc:sldMkLst>
          <pc:docMk/>
          <pc:sldMk cId="1847985319" sldId="274"/>
        </pc:sldMkLst>
        <pc:spChg chg="mod">
          <ac:chgData name="Julie McKinnon" userId="caf4ce14-4bc7-439c-a5ff-e4c5dc46285a" providerId="ADAL" clId="{8377CF79-B9ED-41E9-ABC6-5D3233643C28}" dt="2024-04-09T04:38:26.529" v="2097" actId="14100"/>
          <ac:spMkLst>
            <pc:docMk/>
            <pc:sldMk cId="1847985319" sldId="274"/>
            <ac:spMk id="3" creationId="{8B7D4950-2889-0278-170A-C99A3C235248}"/>
          </ac:spMkLst>
        </pc:spChg>
      </pc:sldChg>
      <pc:sldChg chg="del">
        <pc:chgData name="Julie McKinnon" userId="caf4ce14-4bc7-439c-a5ff-e4c5dc46285a" providerId="ADAL" clId="{8377CF79-B9ED-41E9-ABC6-5D3233643C28}" dt="2024-04-04T01:40:05.466" v="1894" actId="47"/>
        <pc:sldMkLst>
          <pc:docMk/>
          <pc:sldMk cId="2352975501" sldId="275"/>
        </pc:sldMkLst>
      </pc:sldChg>
      <pc:sldChg chg="modSp add mod ord">
        <pc:chgData name="Julie McKinnon" userId="caf4ce14-4bc7-439c-a5ff-e4c5dc46285a" providerId="ADAL" clId="{8377CF79-B9ED-41E9-ABC6-5D3233643C28}" dt="2024-04-11T00:01:10.656" v="2105" actId="20577"/>
        <pc:sldMkLst>
          <pc:docMk/>
          <pc:sldMk cId="3225971387" sldId="276"/>
        </pc:sldMkLst>
        <pc:spChg chg="mod">
          <ac:chgData name="Julie McKinnon" userId="caf4ce14-4bc7-439c-a5ff-e4c5dc46285a" providerId="ADAL" clId="{8377CF79-B9ED-41E9-ABC6-5D3233643C28}" dt="2024-04-11T00:01:10.656" v="2105" actId="20577"/>
          <ac:spMkLst>
            <pc:docMk/>
            <pc:sldMk cId="3225971387" sldId="276"/>
            <ac:spMk id="3" creationId="{8B7D4950-2889-0278-170A-C99A3C235248}"/>
          </ac:spMkLst>
        </pc:spChg>
      </pc:sldChg>
      <pc:sldChg chg="modSp add del">
        <pc:chgData name="Julie McKinnon" userId="caf4ce14-4bc7-439c-a5ff-e4c5dc46285a" providerId="ADAL" clId="{8377CF79-B9ED-41E9-ABC6-5D3233643C28}" dt="2024-04-08T00:55:14.637" v="2046" actId="47"/>
        <pc:sldMkLst>
          <pc:docMk/>
          <pc:sldMk cId="2048241286" sldId="277"/>
        </pc:sldMkLst>
        <pc:picChg chg="mod">
          <ac:chgData name="Julie McKinnon" userId="caf4ce14-4bc7-439c-a5ff-e4c5dc46285a" providerId="ADAL" clId="{8377CF79-B9ED-41E9-ABC6-5D3233643C28}" dt="2024-04-04T02:30:55.862" v="2037"/>
          <ac:picMkLst>
            <pc:docMk/>
            <pc:sldMk cId="2048241286" sldId="277"/>
            <ac:picMk id="1026" creationId="{8DF7ACC9-A226-1516-1D2E-6A906A4F8FE4}"/>
          </ac:picMkLst>
        </pc:picChg>
      </pc:sldChg>
      <pc:sldChg chg="addSp delSp modSp add">
        <pc:chgData name="Julie McKinnon" userId="caf4ce14-4bc7-439c-a5ff-e4c5dc46285a" providerId="ADAL" clId="{8377CF79-B9ED-41E9-ABC6-5D3233643C28}" dt="2024-04-08T00:59:26.732" v="2068" actId="1076"/>
        <pc:sldMkLst>
          <pc:docMk/>
          <pc:sldMk cId="3920358349" sldId="278"/>
        </pc:sldMkLst>
        <pc:picChg chg="del">
          <ac:chgData name="Julie McKinnon" userId="caf4ce14-4bc7-439c-a5ff-e4c5dc46285a" providerId="ADAL" clId="{8377CF79-B9ED-41E9-ABC6-5D3233643C28}" dt="2024-04-04T02:32:00.195" v="2039" actId="478"/>
          <ac:picMkLst>
            <pc:docMk/>
            <pc:sldMk cId="3920358349" sldId="278"/>
            <ac:picMk id="1026" creationId="{8DF7ACC9-A226-1516-1D2E-6A906A4F8FE4}"/>
          </ac:picMkLst>
        </pc:picChg>
        <pc:picChg chg="add del mod">
          <ac:chgData name="Julie McKinnon" userId="caf4ce14-4bc7-439c-a5ff-e4c5dc46285a" providerId="ADAL" clId="{8377CF79-B9ED-41E9-ABC6-5D3233643C28}" dt="2024-04-08T00:57:53.113" v="2047" actId="478"/>
          <ac:picMkLst>
            <pc:docMk/>
            <pc:sldMk cId="3920358349" sldId="278"/>
            <ac:picMk id="2050" creationId="{887376B5-2632-BFA9-18DA-7AAB05F2AC9E}"/>
          </ac:picMkLst>
        </pc:picChg>
        <pc:picChg chg="add mod">
          <ac:chgData name="Julie McKinnon" userId="caf4ce14-4bc7-439c-a5ff-e4c5dc46285a" providerId="ADAL" clId="{8377CF79-B9ED-41E9-ABC6-5D3233643C28}" dt="2024-04-08T00:59:26.732" v="2068" actId="1076"/>
          <ac:picMkLst>
            <pc:docMk/>
            <pc:sldMk cId="3920358349" sldId="278"/>
            <ac:picMk id="2052" creationId="{5AC22527-6DAD-C9E3-32EE-94FA88FD62C6}"/>
          </ac:picMkLst>
        </pc:picChg>
      </pc:sldChg>
      <pc:sldChg chg="modSp add mod ord">
        <pc:chgData name="Julie McKinnon" userId="caf4ce14-4bc7-439c-a5ff-e4c5dc46285a" providerId="ADAL" clId="{8377CF79-B9ED-41E9-ABC6-5D3233643C28}" dt="2024-04-14T21:37:30.478" v="2860" actId="108"/>
        <pc:sldMkLst>
          <pc:docMk/>
          <pc:sldMk cId="4289724957" sldId="279"/>
        </pc:sldMkLst>
        <pc:spChg chg="mod">
          <ac:chgData name="Julie McKinnon" userId="caf4ce14-4bc7-439c-a5ff-e4c5dc46285a" providerId="ADAL" clId="{8377CF79-B9ED-41E9-ABC6-5D3233643C28}" dt="2024-04-14T21:37:30.478" v="2860" actId="108"/>
          <ac:spMkLst>
            <pc:docMk/>
            <pc:sldMk cId="4289724957" sldId="279"/>
            <ac:spMk id="3" creationId="{8B7D4950-2889-0278-170A-C99A3C235248}"/>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03T03:47:11.627"/>
    </inkml:context>
    <inkml:brush xml:id="br0">
      <inkml:brushProperty name="width" value="0.05" units="cm"/>
      <inkml:brushProperty name="height" value="0.05" units="cm"/>
      <inkml:brushProperty name="color" value="#FFFFFF"/>
    </inkml:brush>
  </inkml:definitions>
  <inkml:trace contextRef="#ctx0" brushRef="#br0">1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03T03:47:13.910"/>
    </inkml:context>
    <inkml:brush xml:id="br0">
      <inkml:brushProperty name="width" value="0.05" units="cm"/>
      <inkml:brushProperty name="height" value="0.05" units="cm"/>
      <inkml:brushProperty name="color" value="#FFFFFF"/>
    </inkml:brush>
  </inkml:definitions>
  <inkml:trace contextRef="#ctx0" brushRef="#br0">0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03T03:47:18.405"/>
    </inkml:context>
    <inkml:brush xml:id="br0">
      <inkml:brushProperty name="width" value="0.05" units="cm"/>
      <inkml:brushProperty name="height" value="0.05" units="cm"/>
      <inkml:brushProperty name="color" value="#FFFFFF"/>
    </inkml:brush>
  </inkml:definitions>
  <inkml:trace contextRef="#ctx0" brushRef="#br0">36 1 24575,'-15'0'0,"-5"0"-8191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hyperlink" Target="https://www.intergenerate.com.au/" TargetMode="External"/><Relationship Id="rId3" Type="http://schemas.openxmlformats.org/officeDocument/2006/relationships/hyperlink" Target="https://www.ivpress.com/intergenerational-christian-formation" TargetMode="External"/><Relationship Id="rId7" Type="http://schemas.openxmlformats.org/officeDocument/2006/relationships/hyperlink" Target="https://uniting.church/being-an-intergen-church-papers/" TargetMode="Externa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hyperlink" Target="https://www.amazon.com.au/Gospel-All-Ages-Teaching-Preaching/dp/1506473946" TargetMode="External"/><Relationship Id="rId5" Type="http://schemas.openxmlformats.org/officeDocument/2006/relationships/hyperlink" Target="https://www.amazon.com.au/All-Ages-Becoming-Intergenerational-Formation/dp/1684264014" TargetMode="External"/><Relationship Id="rId4" Type="http://schemas.openxmlformats.org/officeDocument/2006/relationships/hyperlink" Target="https://www.barnesandnoble.com/w/being-an-intergenerational-church-farrant/1143803967?ean=9781800830387"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customXml" Target="../ink/ink1.xml"/><Relationship Id="rId7"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customXml" Target="../ink/ink3.xml"/><Relationship Id="rId5" Type="http://schemas.openxmlformats.org/officeDocument/2006/relationships/customXml" Target="../ink/ink2.xml"/><Relationship Id="rId4" Type="http://schemas.openxmlformats.org/officeDocument/2006/relationships/image" Target="../media/image5.png"/><Relationship Id="rId9"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4101896" y="2312153"/>
            <a:ext cx="10084207" cy="4535745"/>
          </a:xfrm>
          <a:custGeom>
            <a:avLst/>
            <a:gdLst/>
            <a:ahLst/>
            <a:cxnLst/>
            <a:rect l="l" t="t" r="r" b="b"/>
            <a:pathLst>
              <a:path w="10084207" h="4535745">
                <a:moveTo>
                  <a:pt x="0" y="0"/>
                </a:moveTo>
                <a:lnTo>
                  <a:pt x="10084208" y="0"/>
                </a:lnTo>
                <a:lnTo>
                  <a:pt x="10084208" y="4535745"/>
                </a:lnTo>
                <a:lnTo>
                  <a:pt x="0" y="4535745"/>
                </a:lnTo>
                <a:lnTo>
                  <a:pt x="0" y="0"/>
                </a:lnTo>
                <a:close/>
              </a:path>
            </a:pathLst>
          </a:custGeom>
          <a:blipFill>
            <a:blip r:embed="rId2"/>
            <a:stretch>
              <a:fillRect/>
            </a:stretch>
          </a:blipFill>
        </p:spPr>
        <p:txBody>
          <a:bodyPr/>
          <a:lstStyle/>
          <a:p>
            <a:endParaRPr lang="en-US"/>
          </a:p>
        </p:txBody>
      </p:sp>
      <p:sp>
        <p:nvSpPr>
          <p:cNvPr id="3" name="Freeform 3"/>
          <p:cNvSpPr/>
          <p:nvPr/>
        </p:nvSpPr>
        <p:spPr>
          <a:xfrm>
            <a:off x="5669997" y="6962187"/>
            <a:ext cx="13010132" cy="3114038"/>
          </a:xfrm>
          <a:custGeom>
            <a:avLst/>
            <a:gdLst/>
            <a:ahLst/>
            <a:cxnLst/>
            <a:rect l="l" t="t" r="r" b="b"/>
            <a:pathLst>
              <a:path w="13010132" h="3114038">
                <a:moveTo>
                  <a:pt x="0" y="0"/>
                </a:moveTo>
                <a:lnTo>
                  <a:pt x="13010132" y="0"/>
                </a:lnTo>
                <a:lnTo>
                  <a:pt x="13010132" y="3114038"/>
                </a:lnTo>
                <a:lnTo>
                  <a:pt x="0" y="3114038"/>
                </a:lnTo>
                <a:lnTo>
                  <a:pt x="0" y="0"/>
                </a:lnTo>
                <a:close/>
              </a:path>
            </a:pathLst>
          </a:custGeom>
          <a:blipFill>
            <a:blip r:embed="rId3"/>
            <a:stretch>
              <a:fillRect/>
            </a:stretch>
          </a:blipFill>
        </p:spPr>
        <p:txBody>
          <a:bodyPr/>
          <a:lstStyle/>
          <a:p>
            <a:endParaRPr lang="en-US"/>
          </a:p>
        </p:txBody>
      </p:sp>
      <p:sp>
        <p:nvSpPr>
          <p:cNvPr id="4" name="Freeform 4"/>
          <p:cNvSpPr/>
          <p:nvPr/>
        </p:nvSpPr>
        <p:spPr>
          <a:xfrm>
            <a:off x="3752685" y="6178032"/>
            <a:ext cx="10151457" cy="2503099"/>
          </a:xfrm>
          <a:custGeom>
            <a:avLst/>
            <a:gdLst/>
            <a:ahLst/>
            <a:cxnLst/>
            <a:rect l="l" t="t" r="r" b="b"/>
            <a:pathLst>
              <a:path w="10151457" h="2503099">
                <a:moveTo>
                  <a:pt x="0" y="0"/>
                </a:moveTo>
                <a:lnTo>
                  <a:pt x="10151457" y="0"/>
                </a:lnTo>
                <a:lnTo>
                  <a:pt x="10151457" y="2503099"/>
                </a:lnTo>
                <a:lnTo>
                  <a:pt x="0" y="2503099"/>
                </a:lnTo>
                <a:lnTo>
                  <a:pt x="0" y="0"/>
                </a:lnTo>
                <a:close/>
              </a:path>
            </a:pathLst>
          </a:custGeom>
          <a:blipFill>
            <a:blip r:embed="rId4"/>
            <a:stretch>
              <a:fillRect/>
            </a:stretch>
          </a:blipFill>
        </p:spPr>
        <p:txBody>
          <a:bodyPr/>
          <a:lstStyle/>
          <a:p>
            <a:endParaRPr lang="en-US"/>
          </a:p>
        </p:txBody>
      </p:sp>
      <p:sp>
        <p:nvSpPr>
          <p:cNvPr id="5" name="Freeform 5"/>
          <p:cNvSpPr/>
          <p:nvPr/>
        </p:nvSpPr>
        <p:spPr>
          <a:xfrm>
            <a:off x="-33489" y="-85725"/>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5"/>
            <a:stretch>
              <a:fillRect/>
            </a:stretch>
          </a:blipFill>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4701480"/>
          </a:xfrm>
          <a:prstGeom prst="rect">
            <a:avLst/>
          </a:prstGeom>
          <a:noFill/>
        </p:spPr>
        <p:txBody>
          <a:bodyPr wrap="square" rtlCol="0">
            <a:spAutoFit/>
          </a:bodyPr>
          <a:lstStyle/>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As you reflect on your experience of church what do you notice about how the ages are separated or together? </a:t>
            </a:r>
          </a:p>
          <a:p>
            <a:pPr>
              <a:lnSpc>
                <a:spcPct val="107000"/>
              </a:lnSpc>
              <a:spcAft>
                <a:spcPts val="800"/>
              </a:spcAft>
            </a:pPr>
            <a:endPar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How could you move from an </a:t>
            </a:r>
            <a:r>
              <a:rPr lang="en-NZ" sz="5400" i="1" kern="100" dirty="0">
                <a:latin typeface="Source Sans Pro" panose="020B0503030403020204" pitchFamily="34" charset="0"/>
                <a:ea typeface="Source Sans Pro" panose="020B0503030403020204" pitchFamily="34" charset="0"/>
                <a:cs typeface="Times New Roman" panose="02020603050405020304" pitchFamily="18" charset="0"/>
              </a:rPr>
              <a:t>A</a:t>
            </a: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dult/Child mindset toward a Church </a:t>
            </a:r>
            <a:r>
              <a:rPr lang="en-NZ" sz="5400" i="1" kern="100" dirty="0">
                <a:latin typeface="Source Sans Pro" panose="020B0503030403020204" pitchFamily="34" charset="0"/>
                <a:ea typeface="Source Sans Pro" panose="020B0503030403020204" pitchFamily="34" charset="0"/>
                <a:cs typeface="Times New Roman" panose="02020603050405020304" pitchFamily="18" charset="0"/>
              </a:rPr>
              <a:t>C</a:t>
            </a: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ommunity mindset?</a:t>
            </a:r>
          </a:p>
        </p:txBody>
      </p:sp>
    </p:spTree>
    <p:extLst>
      <p:ext uri="{BB962C8B-B14F-4D97-AF65-F5344CB8AC3E}">
        <p14:creationId xmlns:p14="http://schemas.microsoft.com/office/powerpoint/2010/main" val="2063463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419100" y="1128875"/>
            <a:ext cx="17449800" cy="6170279"/>
          </a:xfrm>
          <a:prstGeom prst="rect">
            <a:avLst/>
          </a:prstGeom>
          <a:noFill/>
        </p:spPr>
        <p:txBody>
          <a:bodyPr wrap="square" rtlCol="0">
            <a:spAutoFit/>
          </a:bodyPr>
          <a:lstStyle/>
          <a:p>
            <a:pPr>
              <a:lnSpc>
                <a:spcPct val="107000"/>
              </a:lnSpc>
              <a:spcAft>
                <a:spcPts val="800"/>
              </a:spcAft>
            </a:pPr>
            <a:r>
              <a:rPr lang="en-NZ" sz="6600" kern="100" dirty="0">
                <a:effectLst/>
                <a:latin typeface="Source Sans Pro" panose="020B0503030403020204" pitchFamily="34" charset="0"/>
                <a:ea typeface="Source Sans Pro" panose="020B0503030403020204" pitchFamily="34" charset="0"/>
                <a:cs typeface="Times New Roman" panose="02020603050405020304" pitchFamily="18" charset="0"/>
              </a:rPr>
              <a:t>Paradigm Shifts</a:t>
            </a:r>
          </a:p>
          <a:p>
            <a:pPr>
              <a:lnSpc>
                <a:spcPct val="107000"/>
              </a:lnSpc>
              <a:spcAft>
                <a:spcPts val="800"/>
              </a:spcAft>
            </a:pPr>
            <a:endParaRPr lang="en-NZ" sz="28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‘Adults and children’                                  	 Church Community</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Intentional</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Teachers and Learners’					 Disciples</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Mutual</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a:t>
            </a:r>
          </a:p>
        </p:txBody>
      </p:sp>
      <p:cxnSp>
        <p:nvCxnSpPr>
          <p:cNvPr id="5" name="Straight Arrow Connector 4">
            <a:extLst>
              <a:ext uri="{FF2B5EF4-FFF2-40B4-BE49-F238E27FC236}">
                <a16:creationId xmlns:a16="http://schemas.microsoft.com/office/drawing/2014/main" id="{D248BC2C-35CD-50E0-123A-8555BEED4680}"/>
              </a:ext>
            </a:extLst>
          </p:cNvPr>
          <p:cNvCxnSpPr>
            <a:cxnSpLocks/>
          </p:cNvCxnSpPr>
          <p:nvPr/>
        </p:nvCxnSpPr>
        <p:spPr>
          <a:xfrm>
            <a:off x="6934200" y="33147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4" name="Straight Arrow Connector 3">
            <a:extLst>
              <a:ext uri="{FF2B5EF4-FFF2-40B4-BE49-F238E27FC236}">
                <a16:creationId xmlns:a16="http://schemas.microsoft.com/office/drawing/2014/main" id="{A833B21D-54FA-31B7-5FDC-DA221EE099F2}"/>
              </a:ext>
            </a:extLst>
          </p:cNvPr>
          <p:cNvCxnSpPr>
            <a:cxnSpLocks/>
          </p:cNvCxnSpPr>
          <p:nvPr/>
        </p:nvCxnSpPr>
        <p:spPr>
          <a:xfrm>
            <a:off x="6934200" y="5132614"/>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94645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281400"/>
          </a:xfrm>
          <a:prstGeom prst="rect">
            <a:avLst/>
          </a:prstGeom>
          <a:noFill/>
        </p:spPr>
        <p:txBody>
          <a:bodyPr wrap="square" rtlCol="0">
            <a:spAutoFit/>
          </a:bodyPr>
          <a:lstStyle/>
          <a:p>
            <a:pPr>
              <a:lnSpc>
                <a:spcPct val="107000"/>
              </a:lnSpc>
              <a:spcAft>
                <a:spcPts val="800"/>
              </a:spcAft>
            </a:pPr>
            <a:r>
              <a:rPr lang="en-NZ" sz="6000" i="1" dirty="0">
                <a:effectLst/>
                <a:latin typeface="Source Sans Pro" panose="020B0503030403020204" pitchFamily="34" charset="0"/>
                <a:ea typeface="Source Sans Pro" panose="020B0503030403020204" pitchFamily="34" charset="0"/>
                <a:cs typeface="Times New Roman" panose="02020603050405020304" pitchFamily="18" charset="0"/>
              </a:rPr>
              <a:t>Think about a time when you were surprised to learn something from someone that you didn’t expect to. </a:t>
            </a:r>
          </a:p>
          <a:p>
            <a:pPr>
              <a:lnSpc>
                <a:spcPct val="107000"/>
              </a:lnSpc>
              <a:spcAft>
                <a:spcPts val="800"/>
              </a:spcAft>
            </a:pPr>
            <a:r>
              <a:rPr lang="en-NZ" sz="6000" i="1" dirty="0">
                <a:effectLst/>
                <a:latin typeface="Source Sans Pro" panose="020B0503030403020204" pitchFamily="34" charset="0"/>
                <a:ea typeface="Source Sans Pro" panose="020B0503030403020204" pitchFamily="34" charset="0"/>
                <a:cs typeface="Times New Roman" panose="02020603050405020304" pitchFamily="18" charset="0"/>
              </a:rPr>
              <a:t>It may be someone younger or it may be in a different power imbalance situation. </a:t>
            </a:r>
          </a:p>
          <a:p>
            <a:pPr>
              <a:lnSpc>
                <a:spcPct val="107000"/>
              </a:lnSpc>
              <a:spcAft>
                <a:spcPts val="800"/>
              </a:spcAft>
            </a:pPr>
            <a:endParaRPr lang="en-NZ" sz="6000" i="1"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6000" i="1" dirty="0">
                <a:effectLst/>
                <a:latin typeface="Source Sans Pro" panose="020B0503030403020204" pitchFamily="34" charset="0"/>
                <a:ea typeface="Source Sans Pro" panose="020B0503030403020204" pitchFamily="34" charset="0"/>
                <a:cs typeface="Times New Roman" panose="02020603050405020304" pitchFamily="18" charset="0"/>
              </a:rPr>
              <a:t>Share with the person next to you</a:t>
            </a:r>
            <a:endParaRPr lang="en-NZ" sz="60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3555409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419100" y="1128875"/>
            <a:ext cx="17449800" cy="7956152"/>
          </a:xfrm>
          <a:prstGeom prst="rect">
            <a:avLst/>
          </a:prstGeom>
          <a:noFill/>
        </p:spPr>
        <p:txBody>
          <a:bodyPr wrap="square" rtlCol="0">
            <a:spAutoFit/>
          </a:bodyPr>
          <a:lstStyle/>
          <a:p>
            <a:pPr>
              <a:lnSpc>
                <a:spcPct val="107000"/>
              </a:lnSpc>
              <a:spcAft>
                <a:spcPts val="800"/>
              </a:spcAft>
            </a:pPr>
            <a:r>
              <a:rPr lang="en-NZ" sz="6600" kern="100" dirty="0">
                <a:effectLst/>
                <a:latin typeface="Source Sans Pro" panose="020B0503030403020204" pitchFamily="34" charset="0"/>
                <a:ea typeface="Source Sans Pro" panose="020B0503030403020204" pitchFamily="34" charset="0"/>
                <a:cs typeface="Times New Roman" panose="02020603050405020304" pitchFamily="18" charset="0"/>
              </a:rPr>
              <a:t>Paradigm Shifts</a:t>
            </a:r>
          </a:p>
          <a:p>
            <a:pPr>
              <a:lnSpc>
                <a:spcPct val="107000"/>
              </a:lnSpc>
              <a:spcAft>
                <a:spcPts val="800"/>
              </a:spcAft>
            </a:pPr>
            <a:endParaRPr lang="en-NZ" sz="28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‘Adults and children’                                  	Church Community</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Intentional</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‘Teachers and Learners’					 Disciples</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Mutual</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‘Worship and Learning’					Life Together</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Core Activities</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a:t>
            </a:r>
          </a:p>
        </p:txBody>
      </p:sp>
      <p:cxnSp>
        <p:nvCxnSpPr>
          <p:cNvPr id="5" name="Straight Arrow Connector 4">
            <a:extLst>
              <a:ext uri="{FF2B5EF4-FFF2-40B4-BE49-F238E27FC236}">
                <a16:creationId xmlns:a16="http://schemas.microsoft.com/office/drawing/2014/main" id="{D248BC2C-35CD-50E0-123A-8555BEED4680}"/>
              </a:ext>
            </a:extLst>
          </p:cNvPr>
          <p:cNvCxnSpPr>
            <a:cxnSpLocks/>
          </p:cNvCxnSpPr>
          <p:nvPr/>
        </p:nvCxnSpPr>
        <p:spPr>
          <a:xfrm>
            <a:off x="6934200" y="33147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4" name="Straight Arrow Connector 3">
            <a:extLst>
              <a:ext uri="{FF2B5EF4-FFF2-40B4-BE49-F238E27FC236}">
                <a16:creationId xmlns:a16="http://schemas.microsoft.com/office/drawing/2014/main" id="{A833B21D-54FA-31B7-5FDC-DA221EE099F2}"/>
              </a:ext>
            </a:extLst>
          </p:cNvPr>
          <p:cNvCxnSpPr>
            <a:cxnSpLocks/>
          </p:cNvCxnSpPr>
          <p:nvPr/>
        </p:nvCxnSpPr>
        <p:spPr>
          <a:xfrm>
            <a:off x="6934200" y="51435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6" name="Straight Arrow Connector 5">
            <a:extLst>
              <a:ext uri="{FF2B5EF4-FFF2-40B4-BE49-F238E27FC236}">
                <a16:creationId xmlns:a16="http://schemas.microsoft.com/office/drawing/2014/main" id="{AB12CDFD-11E6-A89D-BD7C-FDC31E11C3F6}"/>
              </a:ext>
            </a:extLst>
          </p:cNvPr>
          <p:cNvCxnSpPr>
            <a:cxnSpLocks/>
          </p:cNvCxnSpPr>
          <p:nvPr/>
        </p:nvCxnSpPr>
        <p:spPr>
          <a:xfrm>
            <a:off x="6934200" y="68961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3413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479787"/>
          </a:xfrm>
          <a:prstGeom prst="rect">
            <a:avLst/>
          </a:prstGeom>
          <a:noFill/>
        </p:spPr>
        <p:txBody>
          <a:bodyPr wrap="square" rtlCol="0">
            <a:spAutoFit/>
          </a:bodyPr>
          <a:lstStyle/>
          <a:p>
            <a:pPr>
              <a:lnSpc>
                <a:spcPct val="107000"/>
              </a:lnSpc>
              <a:spcAft>
                <a:spcPts val="800"/>
              </a:spcAft>
            </a:pP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Intergenerational ministry occurs when a congregation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intentionally </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brings the generations together in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mutual</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serving, sharing or learning within the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core activities</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of the church in order to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live out</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being the body of Christ to each other and the greater community.</a:t>
            </a:r>
          </a:p>
          <a:p>
            <a:pPr>
              <a:lnSpc>
                <a:spcPct val="107000"/>
              </a:lnSpc>
              <a:spcAft>
                <a:spcPts val="800"/>
              </a:spcAft>
            </a:pPr>
            <a:endParaRPr lang="en-NZ" sz="54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kern="100" dirty="0">
                <a:latin typeface="Source Sans Pro" panose="020B0503030403020204" pitchFamily="34" charset="0"/>
                <a:ea typeface="Source Sans Pro" panose="020B0503030403020204" pitchFamily="34" charset="0"/>
                <a:cs typeface="Times New Roman" panose="02020603050405020304" pitchFamily="18" charset="0"/>
              </a:rPr>
              <a:t>Holly Allen, Christine Lawton Ross</a:t>
            </a:r>
            <a:endPar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3225971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1447800" y="1866900"/>
            <a:ext cx="15468600" cy="5190845"/>
          </a:xfrm>
          <a:prstGeom prst="rect">
            <a:avLst/>
          </a:prstGeom>
          <a:noFill/>
        </p:spPr>
        <p:txBody>
          <a:bodyPr wrap="square" rtlCol="0">
            <a:spAutoFit/>
          </a:bodyPr>
          <a:lstStyle/>
          <a:p>
            <a:pPr>
              <a:lnSpc>
                <a:spcPct val="107000"/>
              </a:lnSpc>
              <a:spcAft>
                <a:spcPts val="800"/>
              </a:spcAft>
            </a:pPr>
            <a:r>
              <a:rPr lang="en-NZ" sz="6000" i="1" kern="100" dirty="0">
                <a:effectLst/>
                <a:latin typeface="Source Sans Pro" panose="020B0503030403020204" pitchFamily="34" charset="0"/>
                <a:ea typeface="Source Sans Pro" panose="020B0503030403020204" pitchFamily="34" charset="0"/>
                <a:cs typeface="Times New Roman" panose="02020603050405020304" pitchFamily="18" charset="0"/>
              </a:rPr>
              <a:t>What core activities in your context are all ages engaged in?</a:t>
            </a:r>
          </a:p>
          <a:p>
            <a:pPr>
              <a:lnSpc>
                <a:spcPct val="107000"/>
              </a:lnSpc>
              <a:spcAft>
                <a:spcPts val="800"/>
              </a:spcAft>
            </a:pPr>
            <a:endParaRPr lang="en-NZ" sz="60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6000" i="1" kern="100" dirty="0">
                <a:effectLst/>
                <a:latin typeface="Source Sans Pro" panose="020B0503030403020204" pitchFamily="34" charset="0"/>
                <a:ea typeface="Source Sans Pro" panose="020B0503030403020204" pitchFamily="34" charset="0"/>
                <a:cs typeface="Times New Roman" panose="02020603050405020304" pitchFamily="18" charset="0"/>
              </a:rPr>
              <a:t>What tweaks could you make to engage more generations in more core activities?</a:t>
            </a:r>
          </a:p>
        </p:txBody>
      </p:sp>
    </p:spTree>
    <p:extLst>
      <p:ext uri="{BB962C8B-B14F-4D97-AF65-F5344CB8AC3E}">
        <p14:creationId xmlns:p14="http://schemas.microsoft.com/office/powerpoint/2010/main" val="1847985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716185" y="495300"/>
            <a:ext cx="17297400" cy="11360354"/>
          </a:xfrm>
          <a:prstGeom prst="rect">
            <a:avLst/>
          </a:prstGeom>
          <a:noFill/>
        </p:spPr>
        <p:txBody>
          <a:bodyPr wrap="square" rtlCol="0">
            <a:spAutoFit/>
          </a:bodyPr>
          <a:lstStyle/>
          <a:p>
            <a:pPr>
              <a:lnSpc>
                <a:spcPct val="107000"/>
              </a:lnSpc>
              <a:spcAft>
                <a:spcPts val="800"/>
              </a:spcAft>
            </a:pP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Books and Resources</a:t>
            </a:r>
          </a:p>
          <a:p>
            <a:pPr>
              <a:lnSpc>
                <a:spcPct val="107000"/>
              </a:lnSpc>
              <a:spcAft>
                <a:spcPts val="800"/>
              </a:spcAft>
            </a:pPr>
            <a:endParaRPr lang="en-NZ" sz="11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3600" u="sng" kern="100" dirty="0">
                <a:effectLst/>
                <a:latin typeface="Source Sans Pro" panose="020B0503030403020204" pitchFamily="34" charset="0"/>
                <a:ea typeface="Source Sans Pro" panose="020B0503030403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Intergenerational Christian Formation</a:t>
            </a:r>
            <a:r>
              <a:rPr lang="en-NZ" sz="3600" kern="100" dirty="0">
                <a:effectLst/>
                <a:latin typeface="Source Sans Pro" panose="020B0503030403020204" pitchFamily="34" charset="0"/>
                <a:ea typeface="Source Sans Pro" panose="020B0503030403020204" pitchFamily="34" charset="0"/>
                <a:cs typeface="Times New Roman" panose="02020603050405020304" pitchFamily="18" charset="0"/>
              </a:rPr>
              <a:t>, by Holly Catterton Allen, Christie Lawton Ross and Cory Seibel</a:t>
            </a:r>
          </a:p>
          <a:p>
            <a:pPr>
              <a:lnSpc>
                <a:spcPct val="107000"/>
              </a:lnSpc>
              <a:spcAft>
                <a:spcPts val="800"/>
              </a:spcAft>
            </a:pPr>
            <a:r>
              <a:rPr lang="en-US"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Being an intergenerational church: practices to bring the generations back together</a:t>
            </a: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by</a:t>
            </a: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Suzi Farrant and Daren Philip</a:t>
            </a:r>
          </a:p>
          <a:p>
            <a:pPr>
              <a:lnSpc>
                <a:spcPct val="107000"/>
              </a:lnSpc>
              <a:spcAft>
                <a:spcPts val="800"/>
              </a:spcAft>
            </a:pP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Engage All Generations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 edited by Holly Allen</a:t>
            </a:r>
          </a:p>
          <a:p>
            <a:pPr>
              <a:lnSpc>
                <a:spcPct val="107000"/>
              </a:lnSpc>
              <a:spcAft>
                <a:spcPts val="800"/>
              </a:spcAft>
            </a:pP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All Ages Becoming</a:t>
            </a:r>
            <a:r>
              <a:rPr lang="en-NZ" sz="3600" kern="100" dirty="0">
                <a:effectLst/>
                <a:latin typeface="Source Sans Pro" panose="020B0503030403020204" pitchFamily="34" charset="0"/>
                <a:ea typeface="Source Sans Pro" panose="020B0503030403020204" pitchFamily="34" charset="0"/>
                <a:cs typeface="Times New Roman" panose="02020603050405020304" pitchFamily="18" charset="0"/>
              </a:rPr>
              <a:t>, edited by Cory Seibel</a:t>
            </a:r>
          </a:p>
          <a:p>
            <a:pPr>
              <a:lnSpc>
                <a:spcPct val="107000"/>
              </a:lnSpc>
              <a:spcAft>
                <a:spcPts val="800"/>
              </a:spcAft>
            </a:pPr>
            <a:r>
              <a:rPr lang="en-US"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A Gospel for all ages</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 by David </a:t>
            </a:r>
            <a:r>
              <a:rPr lang="en-NZ" sz="3600" kern="100" dirty="0" err="1">
                <a:latin typeface="Source Sans Pro" panose="020B0503030403020204" pitchFamily="34" charset="0"/>
                <a:ea typeface="Source Sans Pro" panose="020B0503030403020204" pitchFamily="34" charset="0"/>
                <a:cs typeface="Times New Roman" panose="02020603050405020304" pitchFamily="18" charset="0"/>
              </a:rPr>
              <a:t>Csinos</a:t>
            </a:r>
            <a:endParaRPr lang="en-NZ" sz="36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endParaRPr lang="en-NZ" sz="3600" u="sng"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US"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Being an intergenerational church papers</a:t>
            </a: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 A Series of short 1-2 page summaries of various aspects of intergenerational ministry</a:t>
            </a:r>
          </a:p>
          <a:p>
            <a:pPr>
              <a:lnSpc>
                <a:spcPct val="107000"/>
              </a:lnSpc>
              <a:spcAft>
                <a:spcPts val="800"/>
              </a:spcAft>
            </a:pP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https://www.intergenerate.com.au/</a:t>
            </a:r>
            <a:r>
              <a:rPr lang="en-NZ" sz="3600" u="sng" kern="100" dirty="0">
                <a:latin typeface="Source Sans Pro" panose="020B0503030403020204" pitchFamily="34" charset="0"/>
                <a:ea typeface="Source Sans Pro" panose="020B0503030403020204" pitchFamily="34" charset="0"/>
                <a:cs typeface="Times New Roman" panose="02020603050405020304" pitchFamily="18" charset="0"/>
              </a:rPr>
              <a:t> </a:t>
            </a: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-Lots of great resources, links and</a:t>
            </a:r>
          </a:p>
          <a:p>
            <a:pPr>
              <a:lnSpc>
                <a:spcPct val="107000"/>
              </a:lnSpc>
              <a:spcAft>
                <a:spcPts val="800"/>
              </a:spcAft>
            </a:pPr>
            <a:r>
              <a:rPr lang="en-NZ" sz="3600" kern="100" dirty="0">
                <a:latin typeface="Source Sans Pro" panose="020B0503030403020204" pitchFamily="34" charset="0"/>
                <a:ea typeface="Source Sans Pro" panose="020B0503030403020204" pitchFamily="34" charset="0"/>
                <a:cs typeface="Times New Roman" panose="02020603050405020304" pitchFamily="18" charset="0"/>
              </a:rPr>
              <a:t> videos</a:t>
            </a:r>
          </a:p>
          <a:p>
            <a:pPr>
              <a:lnSpc>
                <a:spcPct val="107000"/>
              </a:lnSpc>
              <a:spcAft>
                <a:spcPts val="800"/>
              </a:spcAft>
            </a:pPr>
            <a:endParaRPr lang="en-NZ" sz="3600" u="sng"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endParaRPr lang="en-NZ" sz="36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endParaRPr lang="en-NZ" sz="36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4289724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42D28AC7-0CB4-7343-6210-379EC4341D5A}"/>
              </a:ext>
            </a:extLst>
          </p:cNvPr>
          <p:cNvSpPr txBox="1"/>
          <p:nvPr/>
        </p:nvSpPr>
        <p:spPr>
          <a:xfrm>
            <a:off x="1447800" y="2247900"/>
            <a:ext cx="15087600" cy="3231654"/>
          </a:xfrm>
          <a:prstGeom prst="rect">
            <a:avLst/>
          </a:prstGeom>
          <a:noFill/>
        </p:spPr>
        <p:txBody>
          <a:bodyPr wrap="square" rtlCol="0">
            <a:spAutoFit/>
          </a:bodyPr>
          <a:lstStyle/>
          <a:p>
            <a:pPr algn="ctr"/>
            <a:r>
              <a:rPr lang="en-NZ" sz="9600" dirty="0">
                <a:latin typeface="Source Sans Pro" panose="020B0503030403020204" pitchFamily="34" charset="0"/>
                <a:ea typeface="Source Sans Pro" panose="020B0503030403020204" pitchFamily="34" charset="0"/>
              </a:rPr>
              <a:t>Engage All Generations</a:t>
            </a:r>
          </a:p>
          <a:p>
            <a:pPr algn="ctr"/>
            <a:endParaRPr lang="en-NZ" sz="4800" dirty="0"/>
          </a:p>
          <a:p>
            <a:pPr algn="ctr"/>
            <a:r>
              <a:rPr lang="en-NZ" sz="6000" dirty="0">
                <a:latin typeface="Source Sans Pro" panose="020B0503030403020204" pitchFamily="34" charset="0"/>
                <a:ea typeface="Source Sans Pro" panose="020B0503030403020204" pitchFamily="34" charset="0"/>
              </a:rPr>
              <a:t>A Paradigm shift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4" name="TextBox 3">
            <a:extLst>
              <a:ext uri="{FF2B5EF4-FFF2-40B4-BE49-F238E27FC236}">
                <a16:creationId xmlns:a16="http://schemas.microsoft.com/office/drawing/2014/main" id="{C8AB4154-1627-7C32-7C55-BE3A2411DC2A}"/>
              </a:ext>
            </a:extLst>
          </p:cNvPr>
          <p:cNvSpPr txBox="1"/>
          <p:nvPr/>
        </p:nvSpPr>
        <p:spPr>
          <a:xfrm>
            <a:off x="6819900" y="3744686"/>
            <a:ext cx="4305302" cy="3108543"/>
          </a:xfrm>
          <a:prstGeom prst="rect">
            <a:avLst/>
          </a:prstGeom>
          <a:noFill/>
          <a:ln>
            <a:solidFill>
              <a:schemeClr val="tx1"/>
            </a:solidFill>
          </a:ln>
        </p:spPr>
        <p:txBody>
          <a:bodyPr wrap="square" rtlCol="0">
            <a:spAutoFit/>
          </a:bodyPr>
          <a:lstStyle/>
          <a:p>
            <a:pPr algn="ctr"/>
            <a:r>
              <a:rPr lang="en-NZ" sz="2800" b="1" dirty="0">
                <a:latin typeface="Source Sans Pro" panose="020B0503030403020204" pitchFamily="34" charset="0"/>
                <a:ea typeface="Source Sans Pro" panose="020B0503030403020204" pitchFamily="34" charset="0"/>
              </a:rPr>
              <a:t>Responsibility of all</a:t>
            </a:r>
          </a:p>
          <a:p>
            <a:pPr algn="ctr"/>
            <a:endParaRPr lang="en-NZ" sz="2800" dirty="0">
              <a:latin typeface="Source Sans Pro" panose="020B0503030403020204" pitchFamily="34" charset="0"/>
              <a:ea typeface="Source Sans Pro" panose="020B0503030403020204" pitchFamily="34" charset="0"/>
            </a:endParaRPr>
          </a:p>
          <a:p>
            <a:pPr algn="ctr"/>
            <a:r>
              <a:rPr lang="en-NZ" sz="2800" dirty="0" err="1">
                <a:latin typeface="Source Sans Pro" panose="020B0503030403020204" pitchFamily="34" charset="0"/>
                <a:ea typeface="Source Sans Pro" panose="020B0503030403020204" pitchFamily="34" charset="0"/>
              </a:rPr>
              <a:t>Deut</a:t>
            </a:r>
            <a:r>
              <a:rPr lang="en-NZ" sz="2800" dirty="0">
                <a:latin typeface="Source Sans Pro" panose="020B0503030403020204" pitchFamily="34" charset="0"/>
                <a:ea typeface="Source Sans Pro" panose="020B0503030403020204" pitchFamily="34" charset="0"/>
              </a:rPr>
              <a:t> 6:4-9</a:t>
            </a:r>
          </a:p>
          <a:p>
            <a:pPr algn="ctr"/>
            <a:r>
              <a:rPr lang="en-NZ" sz="2800" dirty="0">
                <a:latin typeface="Source Sans Pro" panose="020B0503030403020204" pitchFamily="34" charset="0"/>
                <a:ea typeface="Source Sans Pro" panose="020B0503030403020204" pitchFamily="34" charset="0"/>
              </a:rPr>
              <a:t>Ps 145:4</a:t>
            </a:r>
          </a:p>
          <a:p>
            <a:pPr algn="ctr"/>
            <a:r>
              <a:rPr lang="en-NZ" sz="2800" dirty="0">
                <a:latin typeface="Source Sans Pro" panose="020B0503030403020204" pitchFamily="34" charset="0"/>
                <a:ea typeface="Source Sans Pro" panose="020B0503030403020204" pitchFamily="34" charset="0"/>
              </a:rPr>
              <a:t>Ps 78:1-7</a:t>
            </a:r>
          </a:p>
          <a:p>
            <a:pPr algn="ctr"/>
            <a:r>
              <a:rPr lang="en-NZ" sz="2800" dirty="0">
                <a:latin typeface="Source Sans Pro" panose="020B0503030403020204" pitchFamily="34" charset="0"/>
                <a:ea typeface="Source Sans Pro" panose="020B0503030403020204" pitchFamily="34" charset="0"/>
              </a:rPr>
              <a:t>Tit 2:1-15</a:t>
            </a:r>
          </a:p>
          <a:p>
            <a:pPr algn="ctr"/>
            <a:endParaRPr lang="en-NZ" sz="2800" dirty="0">
              <a:latin typeface="Source Sans Pro" panose="020B0503030403020204" pitchFamily="34" charset="0"/>
              <a:ea typeface="Source Sans Pro" panose="020B0503030403020204" pitchFamily="34" charset="0"/>
            </a:endParaRPr>
          </a:p>
        </p:txBody>
      </p:sp>
      <p:sp>
        <p:nvSpPr>
          <p:cNvPr id="5" name="TextBox 4">
            <a:extLst>
              <a:ext uri="{FF2B5EF4-FFF2-40B4-BE49-F238E27FC236}">
                <a16:creationId xmlns:a16="http://schemas.microsoft.com/office/drawing/2014/main" id="{88390608-F685-42AE-B32C-13CCCE646EB6}"/>
              </a:ext>
            </a:extLst>
          </p:cNvPr>
          <p:cNvSpPr txBox="1"/>
          <p:nvPr/>
        </p:nvSpPr>
        <p:spPr>
          <a:xfrm>
            <a:off x="4114800" y="2400300"/>
            <a:ext cx="3048000" cy="2743200"/>
          </a:xfrm>
          <a:prstGeom prst="rect">
            <a:avLst/>
          </a:prstGeom>
          <a:noFill/>
        </p:spPr>
        <p:txBody>
          <a:bodyPr wrap="square" rtlCol="0">
            <a:spAutoFit/>
          </a:bodyPr>
          <a:lstStyle/>
          <a:p>
            <a:endParaRPr lang="en-NZ" dirty="0"/>
          </a:p>
        </p:txBody>
      </p:sp>
      <p:sp>
        <p:nvSpPr>
          <p:cNvPr id="6" name="TextBox 5">
            <a:extLst>
              <a:ext uri="{FF2B5EF4-FFF2-40B4-BE49-F238E27FC236}">
                <a16:creationId xmlns:a16="http://schemas.microsoft.com/office/drawing/2014/main" id="{34D8E82A-293A-B37B-7E1A-694619E4F735}"/>
              </a:ext>
            </a:extLst>
          </p:cNvPr>
          <p:cNvSpPr txBox="1"/>
          <p:nvPr/>
        </p:nvSpPr>
        <p:spPr>
          <a:xfrm>
            <a:off x="2667000" y="1041521"/>
            <a:ext cx="4343400" cy="3539430"/>
          </a:xfrm>
          <a:prstGeom prst="rect">
            <a:avLst/>
          </a:prstGeom>
          <a:noFill/>
          <a:ln>
            <a:solidFill>
              <a:schemeClr val="tx1"/>
            </a:solidFill>
          </a:ln>
        </p:spPr>
        <p:txBody>
          <a:bodyPr wrap="square" rtlCol="0">
            <a:spAutoFit/>
          </a:bodyPr>
          <a:lstStyle/>
          <a:p>
            <a:pPr algn="ctr"/>
            <a:r>
              <a:rPr lang="en-NZ" sz="2800" b="1" dirty="0">
                <a:latin typeface="Source Sans Pro" panose="020B0503030403020204" pitchFamily="34" charset="0"/>
                <a:ea typeface="Source Sans Pro" panose="020B0503030403020204" pitchFamily="34" charset="0"/>
              </a:rPr>
              <a:t>Generations present for Important Occasions</a:t>
            </a:r>
          </a:p>
          <a:p>
            <a:pPr algn="ctr"/>
            <a:endParaRPr lang="en-NZ" sz="2800" dirty="0">
              <a:latin typeface="Source Sans Pro" panose="020B0503030403020204" pitchFamily="34" charset="0"/>
              <a:ea typeface="Source Sans Pro" panose="020B0503030403020204" pitchFamily="34" charset="0"/>
            </a:endParaRPr>
          </a:p>
          <a:p>
            <a:pPr algn="ctr"/>
            <a:r>
              <a:rPr lang="en-NZ" sz="2800" dirty="0" err="1">
                <a:latin typeface="Source Sans Pro" panose="020B0503030403020204" pitchFamily="34" charset="0"/>
                <a:ea typeface="Source Sans Pro" panose="020B0503030403020204" pitchFamily="34" charset="0"/>
              </a:rPr>
              <a:t>Deut</a:t>
            </a:r>
            <a:r>
              <a:rPr lang="en-NZ" sz="2800" dirty="0">
                <a:latin typeface="Source Sans Pro" panose="020B0503030403020204" pitchFamily="34" charset="0"/>
                <a:ea typeface="Source Sans Pro" panose="020B0503030403020204" pitchFamily="34" charset="0"/>
              </a:rPr>
              <a:t> 29:10-12</a:t>
            </a:r>
          </a:p>
          <a:p>
            <a:pPr algn="ctr"/>
            <a:r>
              <a:rPr lang="en-NZ" sz="2800" dirty="0">
                <a:latin typeface="Source Sans Pro" panose="020B0503030403020204" pitchFamily="34" charset="0"/>
                <a:ea typeface="Source Sans Pro" panose="020B0503030403020204" pitchFamily="34" charset="0"/>
              </a:rPr>
              <a:t>Jos 8:34-35</a:t>
            </a:r>
          </a:p>
          <a:p>
            <a:pPr algn="ctr"/>
            <a:r>
              <a:rPr lang="en-NZ" sz="2800" dirty="0">
                <a:latin typeface="Source Sans Pro" panose="020B0503030403020204" pitchFamily="34" charset="0"/>
                <a:ea typeface="Source Sans Pro" panose="020B0503030403020204" pitchFamily="34" charset="0"/>
              </a:rPr>
              <a:t>2 Chron 20:13-15</a:t>
            </a:r>
          </a:p>
          <a:p>
            <a:pPr algn="ctr"/>
            <a:r>
              <a:rPr lang="en-NZ" sz="2800" dirty="0" err="1">
                <a:latin typeface="Source Sans Pro" panose="020B0503030403020204" pitchFamily="34" charset="0"/>
                <a:ea typeface="Source Sans Pro" panose="020B0503030403020204" pitchFamily="34" charset="0"/>
              </a:rPr>
              <a:t>Neh</a:t>
            </a:r>
            <a:r>
              <a:rPr lang="en-NZ" sz="2800" dirty="0">
                <a:latin typeface="Source Sans Pro" panose="020B0503030403020204" pitchFamily="34" charset="0"/>
                <a:ea typeface="Source Sans Pro" panose="020B0503030403020204" pitchFamily="34" charset="0"/>
              </a:rPr>
              <a:t> 8:1-3</a:t>
            </a:r>
          </a:p>
          <a:p>
            <a:endParaRPr lang="en-NZ" sz="2800" dirty="0"/>
          </a:p>
        </p:txBody>
      </p:sp>
      <p:sp>
        <p:nvSpPr>
          <p:cNvPr id="7" name="TextBox 6">
            <a:extLst>
              <a:ext uri="{FF2B5EF4-FFF2-40B4-BE49-F238E27FC236}">
                <a16:creationId xmlns:a16="http://schemas.microsoft.com/office/drawing/2014/main" id="{EF4FFDBE-8020-3497-1692-268785F96296}"/>
              </a:ext>
            </a:extLst>
          </p:cNvPr>
          <p:cNvSpPr txBox="1"/>
          <p:nvPr/>
        </p:nvSpPr>
        <p:spPr>
          <a:xfrm>
            <a:off x="440872" y="4370070"/>
            <a:ext cx="4343400" cy="2308324"/>
          </a:xfrm>
          <a:prstGeom prst="rect">
            <a:avLst/>
          </a:prstGeom>
          <a:noFill/>
          <a:ln>
            <a:solidFill>
              <a:schemeClr val="tx1"/>
            </a:solidFill>
          </a:ln>
        </p:spPr>
        <p:txBody>
          <a:bodyPr wrap="square" rtlCol="0">
            <a:spAutoFit/>
          </a:bodyPr>
          <a:lstStyle/>
          <a:p>
            <a:endParaRPr lang="en-NZ" sz="1400" b="1" dirty="0">
              <a:latin typeface="Source Sans Pro" panose="020B0503030403020204" pitchFamily="34" charset="0"/>
              <a:ea typeface="Source Sans Pro" panose="020B0503030403020204" pitchFamily="34" charset="0"/>
            </a:endParaRPr>
          </a:p>
          <a:p>
            <a:pPr algn="ctr"/>
            <a:r>
              <a:rPr lang="en-NZ" sz="2800" b="1" dirty="0">
                <a:latin typeface="Source Sans Pro" panose="020B0503030403020204" pitchFamily="34" charset="0"/>
                <a:ea typeface="Source Sans Pro" panose="020B0503030403020204" pitchFamily="34" charset="0"/>
              </a:rPr>
              <a:t>Festivals and Celebrations</a:t>
            </a:r>
          </a:p>
          <a:p>
            <a:pPr algn="ctr"/>
            <a:endParaRPr lang="en-NZ" dirty="0"/>
          </a:p>
          <a:p>
            <a:pPr algn="ctr"/>
            <a:r>
              <a:rPr lang="en-NZ" sz="2800" dirty="0" err="1"/>
              <a:t>Deut</a:t>
            </a:r>
            <a:r>
              <a:rPr lang="en-NZ" sz="2800" dirty="0"/>
              <a:t> 31:12-13</a:t>
            </a:r>
          </a:p>
          <a:p>
            <a:pPr algn="ctr"/>
            <a:r>
              <a:rPr lang="en-NZ" sz="2800" dirty="0"/>
              <a:t>Ex 12:26-27</a:t>
            </a:r>
          </a:p>
          <a:p>
            <a:pPr algn="ctr"/>
            <a:endParaRPr lang="en-NZ" sz="2800" dirty="0"/>
          </a:p>
        </p:txBody>
      </p:sp>
      <p:sp>
        <p:nvSpPr>
          <p:cNvPr id="8" name="TextBox 7">
            <a:extLst>
              <a:ext uri="{FF2B5EF4-FFF2-40B4-BE49-F238E27FC236}">
                <a16:creationId xmlns:a16="http://schemas.microsoft.com/office/drawing/2014/main" id="{E8743E31-1CB4-E56C-E5E1-E4F0C0881B18}"/>
              </a:ext>
            </a:extLst>
          </p:cNvPr>
          <p:cNvSpPr txBox="1"/>
          <p:nvPr/>
        </p:nvSpPr>
        <p:spPr>
          <a:xfrm>
            <a:off x="10863942" y="2190414"/>
            <a:ext cx="5029200" cy="3108543"/>
          </a:xfrm>
          <a:prstGeom prst="rect">
            <a:avLst/>
          </a:prstGeom>
          <a:noFill/>
          <a:ln>
            <a:solidFill>
              <a:schemeClr val="tx1"/>
            </a:solidFill>
          </a:ln>
        </p:spPr>
        <p:txBody>
          <a:bodyPr wrap="square" rtlCol="0">
            <a:spAutoFit/>
          </a:bodyPr>
          <a:lstStyle/>
          <a:p>
            <a:pPr algn="ctr"/>
            <a:r>
              <a:rPr lang="en-NZ" sz="2800" b="1" dirty="0">
                <a:latin typeface="Source Sans Pro" panose="020B0503030403020204" pitchFamily="34" charset="0"/>
                <a:ea typeface="Source Sans Pro" panose="020B0503030403020204" pitchFamily="34" charset="0"/>
              </a:rPr>
              <a:t>Jesus and Children</a:t>
            </a:r>
          </a:p>
          <a:p>
            <a:pPr algn="ctr"/>
            <a:endParaRPr lang="en-NZ" sz="2800" dirty="0">
              <a:latin typeface="Source Sans Pro" panose="020B0503030403020204" pitchFamily="34" charset="0"/>
              <a:ea typeface="Source Sans Pro" panose="020B0503030403020204" pitchFamily="34" charset="0"/>
            </a:endParaRPr>
          </a:p>
          <a:p>
            <a:pPr algn="ctr"/>
            <a:r>
              <a:rPr lang="en-NZ" sz="2800" dirty="0">
                <a:latin typeface="Source Sans Pro" panose="020B0503030403020204" pitchFamily="34" charset="0"/>
                <a:ea typeface="Source Sans Pro" panose="020B0503030403020204" pitchFamily="34" charset="0"/>
              </a:rPr>
              <a:t>Matt 19:13-14</a:t>
            </a:r>
          </a:p>
          <a:p>
            <a:pPr algn="ctr"/>
            <a:r>
              <a:rPr lang="en-NZ" sz="2800" dirty="0">
                <a:latin typeface="Source Sans Pro" panose="020B0503030403020204" pitchFamily="34" charset="0"/>
                <a:ea typeface="Source Sans Pro" panose="020B0503030403020204" pitchFamily="34" charset="0"/>
              </a:rPr>
              <a:t>Matt 18:1-6</a:t>
            </a:r>
          </a:p>
          <a:p>
            <a:pPr algn="ctr"/>
            <a:r>
              <a:rPr lang="en-NZ" sz="2800" dirty="0">
                <a:latin typeface="Source Sans Pro" panose="020B0503030403020204" pitchFamily="34" charset="0"/>
                <a:ea typeface="Source Sans Pro" panose="020B0503030403020204" pitchFamily="34" charset="0"/>
              </a:rPr>
              <a:t>Mar 10:13-16</a:t>
            </a:r>
          </a:p>
          <a:p>
            <a:pPr algn="ctr"/>
            <a:r>
              <a:rPr lang="en-NZ" sz="2800" dirty="0">
                <a:latin typeface="Source Sans Pro" panose="020B0503030403020204" pitchFamily="34" charset="0"/>
                <a:ea typeface="Source Sans Pro" panose="020B0503030403020204" pitchFamily="34" charset="0"/>
              </a:rPr>
              <a:t>Luke 8:19-21</a:t>
            </a:r>
          </a:p>
          <a:p>
            <a:pPr algn="ctr"/>
            <a:endParaRPr lang="en-NZ" sz="2800" dirty="0">
              <a:latin typeface="Source Sans Pro" panose="020B0503030403020204" pitchFamily="34" charset="0"/>
              <a:ea typeface="Source Sans Pro" panose="020B0503030403020204" pitchFamily="34" charset="0"/>
            </a:endParaRPr>
          </a:p>
        </p:txBody>
      </p:sp>
      <p:sp>
        <p:nvSpPr>
          <p:cNvPr id="10" name="TextBox 9">
            <a:extLst>
              <a:ext uri="{FF2B5EF4-FFF2-40B4-BE49-F238E27FC236}">
                <a16:creationId xmlns:a16="http://schemas.microsoft.com/office/drawing/2014/main" id="{0BE873A3-D984-E5A9-8828-E55FA505CAFE}"/>
              </a:ext>
            </a:extLst>
          </p:cNvPr>
          <p:cNvSpPr txBox="1"/>
          <p:nvPr/>
        </p:nvSpPr>
        <p:spPr>
          <a:xfrm>
            <a:off x="5018314" y="6678394"/>
            <a:ext cx="3352800" cy="3200876"/>
          </a:xfrm>
          <a:prstGeom prst="rect">
            <a:avLst/>
          </a:prstGeom>
          <a:noFill/>
          <a:ln>
            <a:solidFill>
              <a:schemeClr val="tx1"/>
            </a:solidFill>
          </a:ln>
        </p:spPr>
        <p:txBody>
          <a:bodyPr wrap="square" rtlCol="0">
            <a:spAutoFit/>
          </a:bodyPr>
          <a:lstStyle/>
          <a:p>
            <a:endParaRPr lang="en-NZ" sz="1600" b="1" dirty="0">
              <a:latin typeface="Source Sans Pro" panose="020B0503030403020204" pitchFamily="34" charset="0"/>
              <a:ea typeface="Source Sans Pro" panose="020B0503030403020204" pitchFamily="34" charset="0"/>
            </a:endParaRPr>
          </a:p>
          <a:p>
            <a:pPr algn="ctr"/>
            <a:r>
              <a:rPr lang="en-NZ" sz="2800" b="1" dirty="0">
                <a:latin typeface="Source Sans Pro" panose="020B0503030403020204" pitchFamily="34" charset="0"/>
                <a:ea typeface="Source Sans Pro" panose="020B0503030403020204" pitchFamily="34" charset="0"/>
              </a:rPr>
              <a:t>Mutually Beneficial Relationships</a:t>
            </a:r>
          </a:p>
          <a:p>
            <a:pPr algn="ctr"/>
            <a:endParaRPr lang="en-NZ" sz="2800" b="1" dirty="0">
              <a:latin typeface="Source Sans Pro" panose="020B0503030403020204" pitchFamily="34" charset="0"/>
              <a:ea typeface="Source Sans Pro" panose="020B0503030403020204" pitchFamily="34" charset="0"/>
            </a:endParaRPr>
          </a:p>
          <a:p>
            <a:pPr algn="ctr"/>
            <a:r>
              <a:rPr lang="en-NZ" sz="2800" dirty="0">
                <a:latin typeface="Source Sans Pro" panose="020B0503030403020204" pitchFamily="34" charset="0"/>
                <a:ea typeface="Source Sans Pro" panose="020B0503030403020204" pitchFamily="34" charset="0"/>
              </a:rPr>
              <a:t>Eli/Samuel</a:t>
            </a:r>
          </a:p>
          <a:p>
            <a:pPr algn="ctr"/>
            <a:r>
              <a:rPr lang="en-NZ" sz="2800" dirty="0">
                <a:latin typeface="Source Sans Pro" panose="020B0503030403020204" pitchFamily="34" charset="0"/>
                <a:ea typeface="Source Sans Pro" panose="020B0503030403020204" pitchFamily="34" charset="0"/>
              </a:rPr>
              <a:t>Ruth/Naomi</a:t>
            </a:r>
          </a:p>
          <a:p>
            <a:pPr algn="ctr"/>
            <a:r>
              <a:rPr lang="en-NZ" sz="2800" dirty="0">
                <a:latin typeface="Source Sans Pro" panose="020B0503030403020204" pitchFamily="34" charset="0"/>
                <a:ea typeface="Source Sans Pro" panose="020B0503030403020204" pitchFamily="34" charset="0"/>
              </a:rPr>
              <a:t>Paul/Timothy</a:t>
            </a:r>
          </a:p>
          <a:p>
            <a:endParaRPr lang="en-NZ" dirty="0"/>
          </a:p>
        </p:txBody>
      </p:sp>
      <p:sp>
        <p:nvSpPr>
          <p:cNvPr id="11" name="TextBox 10">
            <a:extLst>
              <a:ext uri="{FF2B5EF4-FFF2-40B4-BE49-F238E27FC236}">
                <a16:creationId xmlns:a16="http://schemas.microsoft.com/office/drawing/2014/main" id="{4D749640-0437-AC4B-60C7-642F8F00823B}"/>
              </a:ext>
            </a:extLst>
          </p:cNvPr>
          <p:cNvSpPr txBox="1"/>
          <p:nvPr/>
        </p:nvSpPr>
        <p:spPr>
          <a:xfrm>
            <a:off x="7467600" y="280874"/>
            <a:ext cx="3962400" cy="2677656"/>
          </a:xfrm>
          <a:prstGeom prst="rect">
            <a:avLst/>
          </a:prstGeom>
          <a:noFill/>
          <a:ln>
            <a:solidFill>
              <a:schemeClr val="tx1"/>
            </a:solidFill>
          </a:ln>
        </p:spPr>
        <p:txBody>
          <a:bodyPr wrap="square" rtlCol="0">
            <a:spAutoFit/>
          </a:bodyPr>
          <a:lstStyle/>
          <a:p>
            <a:pPr algn="ctr"/>
            <a:r>
              <a:rPr lang="en-NZ" sz="2800" b="1" dirty="0">
                <a:latin typeface="Source Sans Pro" panose="020B0503030403020204" pitchFamily="34" charset="0"/>
                <a:ea typeface="Source Sans Pro" panose="020B0503030403020204" pitchFamily="34" charset="0"/>
              </a:rPr>
              <a:t>All have value</a:t>
            </a:r>
          </a:p>
          <a:p>
            <a:pPr algn="ctr"/>
            <a:endParaRPr lang="en-NZ" sz="2800" b="1" dirty="0">
              <a:latin typeface="Source Sans Pro" panose="020B0503030403020204" pitchFamily="34" charset="0"/>
              <a:ea typeface="Source Sans Pro" panose="020B0503030403020204" pitchFamily="34" charset="0"/>
            </a:endParaRPr>
          </a:p>
          <a:p>
            <a:pPr algn="ctr"/>
            <a:r>
              <a:rPr lang="en-NZ" sz="2800" dirty="0">
                <a:latin typeface="Source Sans Pro" panose="020B0503030403020204" pitchFamily="34" charset="0"/>
                <a:ea typeface="Source Sans Pro" panose="020B0503030403020204" pitchFamily="34" charset="0"/>
              </a:rPr>
              <a:t>Gen 1:26-27</a:t>
            </a:r>
          </a:p>
          <a:p>
            <a:pPr algn="ctr"/>
            <a:r>
              <a:rPr lang="en-NZ" sz="2800" dirty="0">
                <a:latin typeface="Source Sans Pro" panose="020B0503030403020204" pitchFamily="34" charset="0"/>
                <a:ea typeface="Source Sans Pro" panose="020B0503030403020204" pitchFamily="34" charset="0"/>
              </a:rPr>
              <a:t>Rom 12:3-8</a:t>
            </a:r>
          </a:p>
          <a:p>
            <a:pPr algn="ctr"/>
            <a:r>
              <a:rPr lang="en-NZ" sz="2800" dirty="0">
                <a:latin typeface="Source Sans Pro" panose="020B0503030403020204" pitchFamily="34" charset="0"/>
                <a:ea typeface="Source Sans Pro" panose="020B0503030403020204" pitchFamily="34" charset="0"/>
              </a:rPr>
              <a:t>1Cor 12:12-27</a:t>
            </a:r>
          </a:p>
          <a:p>
            <a:pPr algn="ctr"/>
            <a:endParaRPr lang="en-NZ" sz="2800" dirty="0">
              <a:latin typeface="Source Sans Pro" panose="020B0503030403020204" pitchFamily="34" charset="0"/>
              <a:ea typeface="Source Sans Pro" panose="020B0503030403020204" pitchFamily="34" charset="0"/>
            </a:endParaRPr>
          </a:p>
        </p:txBody>
      </p:sp>
      <p:sp>
        <p:nvSpPr>
          <p:cNvPr id="12" name="TextBox 11">
            <a:extLst>
              <a:ext uri="{FF2B5EF4-FFF2-40B4-BE49-F238E27FC236}">
                <a16:creationId xmlns:a16="http://schemas.microsoft.com/office/drawing/2014/main" id="{DEC65123-2657-0FA7-07C7-25B9BA95BDA4}"/>
              </a:ext>
            </a:extLst>
          </p:cNvPr>
          <p:cNvSpPr txBox="1"/>
          <p:nvPr/>
        </p:nvSpPr>
        <p:spPr>
          <a:xfrm>
            <a:off x="10280472" y="6362700"/>
            <a:ext cx="3962400" cy="3539430"/>
          </a:xfrm>
          <a:prstGeom prst="rect">
            <a:avLst/>
          </a:prstGeom>
          <a:noFill/>
          <a:ln>
            <a:solidFill>
              <a:schemeClr val="tx1"/>
            </a:solidFill>
          </a:ln>
        </p:spPr>
        <p:txBody>
          <a:bodyPr wrap="square" rtlCol="0">
            <a:spAutoFit/>
          </a:bodyPr>
          <a:lstStyle/>
          <a:p>
            <a:pPr algn="ctr"/>
            <a:r>
              <a:rPr lang="en-NZ" sz="2800" b="1" dirty="0">
                <a:latin typeface="Source Sans Pro" panose="020B0503030403020204" pitchFamily="34" charset="0"/>
                <a:ea typeface="Source Sans Pro" panose="020B0503030403020204" pitchFamily="34" charset="0"/>
              </a:rPr>
              <a:t>New Testament Church</a:t>
            </a:r>
          </a:p>
          <a:p>
            <a:pPr algn="ctr"/>
            <a:endParaRPr lang="en-NZ" sz="2800" dirty="0">
              <a:latin typeface="Source Sans Pro" panose="020B0503030403020204" pitchFamily="34" charset="0"/>
              <a:ea typeface="Source Sans Pro" panose="020B0503030403020204" pitchFamily="34" charset="0"/>
            </a:endParaRPr>
          </a:p>
          <a:p>
            <a:pPr algn="ctr"/>
            <a:r>
              <a:rPr lang="en-NZ" sz="2800" dirty="0">
                <a:latin typeface="Source Sans Pro" panose="020B0503030403020204" pitchFamily="34" charset="0"/>
                <a:ea typeface="Source Sans Pro" panose="020B0503030403020204" pitchFamily="34" charset="0"/>
              </a:rPr>
              <a:t>Acts 2:46-47</a:t>
            </a:r>
          </a:p>
          <a:p>
            <a:pPr algn="ctr"/>
            <a:r>
              <a:rPr lang="en-NZ" sz="2800" dirty="0">
                <a:latin typeface="Source Sans Pro" panose="020B0503030403020204" pitchFamily="34" charset="0"/>
                <a:ea typeface="Source Sans Pro" panose="020B0503030403020204" pitchFamily="34" charset="0"/>
              </a:rPr>
              <a:t>Acts 4:32-35</a:t>
            </a:r>
          </a:p>
          <a:p>
            <a:pPr algn="ctr"/>
            <a:r>
              <a:rPr lang="en-NZ" sz="2800" dirty="0">
                <a:latin typeface="Source Sans Pro" panose="020B0503030403020204" pitchFamily="34" charset="0"/>
                <a:ea typeface="Source Sans Pro" panose="020B0503030403020204" pitchFamily="34" charset="0"/>
              </a:rPr>
              <a:t>Acts 16:31-34</a:t>
            </a:r>
          </a:p>
          <a:p>
            <a:pPr algn="ctr"/>
            <a:r>
              <a:rPr lang="en-NZ" sz="2800" dirty="0" err="1">
                <a:latin typeface="Source Sans Pro" panose="020B0503030403020204" pitchFamily="34" charset="0"/>
                <a:ea typeface="Source Sans Pro" panose="020B0503030403020204" pitchFamily="34" charset="0"/>
              </a:rPr>
              <a:t>Eph</a:t>
            </a:r>
            <a:r>
              <a:rPr lang="en-NZ" sz="2800" dirty="0">
                <a:latin typeface="Source Sans Pro" panose="020B0503030403020204" pitchFamily="34" charset="0"/>
                <a:ea typeface="Source Sans Pro" panose="020B0503030403020204" pitchFamily="34" charset="0"/>
              </a:rPr>
              <a:t> 6:1-4</a:t>
            </a:r>
          </a:p>
          <a:p>
            <a:pPr algn="ctr"/>
            <a:r>
              <a:rPr lang="en-NZ" sz="2800" dirty="0">
                <a:latin typeface="Source Sans Pro" panose="020B0503030403020204" pitchFamily="34" charset="0"/>
                <a:ea typeface="Source Sans Pro" panose="020B0503030403020204" pitchFamily="34" charset="0"/>
              </a:rPr>
              <a:t>Col 3:20</a:t>
            </a:r>
          </a:p>
          <a:p>
            <a:pPr algn="ctr"/>
            <a:endParaRPr lang="en-NZ" sz="28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077426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1752600" y="1714500"/>
            <a:ext cx="13944600" cy="5792804"/>
          </a:xfrm>
          <a:prstGeom prst="rect">
            <a:avLst/>
          </a:prstGeom>
          <a:noFill/>
        </p:spPr>
        <p:txBody>
          <a:bodyPr wrap="square" rtlCol="0">
            <a:spAutoFit/>
          </a:bodyPr>
          <a:lstStyle/>
          <a:p>
            <a:pPr>
              <a:lnSpc>
                <a:spcPct val="107000"/>
              </a:lnSpc>
              <a:spcAft>
                <a:spcPts val="800"/>
              </a:spcAft>
            </a:pPr>
            <a:r>
              <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rPr>
              <a:t>“All authority in heaven and on earth has been given to me. Therefore, go and make disciples of all nations, baptising them in the name of the Father and of the Son and of the Holy Spirit and teaching them to obey everything I have commanded you.” </a:t>
            </a:r>
          </a:p>
          <a:p>
            <a:pPr>
              <a:lnSpc>
                <a:spcPct val="107000"/>
              </a:lnSpc>
              <a:spcAft>
                <a:spcPts val="800"/>
              </a:spcAft>
            </a:pPr>
            <a:endParaRPr lang="en-NZ" sz="48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rPr>
              <a:t>Matthew 28: 18-20</a:t>
            </a:r>
          </a:p>
        </p:txBody>
      </p:sp>
    </p:spTree>
    <p:extLst>
      <p:ext uri="{BB962C8B-B14F-4D97-AF65-F5344CB8AC3E}">
        <p14:creationId xmlns:p14="http://schemas.microsoft.com/office/powerpoint/2010/main" val="1233539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mc:AlternateContent xmlns:mc="http://schemas.openxmlformats.org/markup-compatibility/2006" xmlns:p14="http://schemas.microsoft.com/office/powerpoint/2010/main">
        <mc:Choice Requires="p14">
          <p:contentPart p14:bwMode="auto" r:id="rId3">
            <p14:nvContentPartPr>
              <p14:cNvPr id="23" name="Ink 22">
                <a:extLst>
                  <a:ext uri="{FF2B5EF4-FFF2-40B4-BE49-F238E27FC236}">
                    <a16:creationId xmlns:a16="http://schemas.microsoft.com/office/drawing/2014/main" id="{58055B63-4294-E556-81C9-20781BF48F7C}"/>
                  </a:ext>
                </a:extLst>
              </p14:cNvPr>
              <p14:cNvContentPartPr/>
              <p14:nvPr/>
            </p14:nvContentPartPr>
            <p14:xfrm>
              <a:off x="6384626" y="3967560"/>
              <a:ext cx="360" cy="360"/>
            </p14:xfrm>
          </p:contentPart>
        </mc:Choice>
        <mc:Fallback xmlns="">
          <p:pic>
            <p:nvPicPr>
              <p:cNvPr id="23" name="Ink 22">
                <a:extLst>
                  <a:ext uri="{FF2B5EF4-FFF2-40B4-BE49-F238E27FC236}">
                    <a16:creationId xmlns:a16="http://schemas.microsoft.com/office/drawing/2014/main" id="{58055B63-4294-E556-81C9-20781BF48F7C}"/>
                  </a:ext>
                </a:extLst>
              </p:cNvPr>
              <p:cNvPicPr/>
              <p:nvPr/>
            </p:nvPicPr>
            <p:blipFill>
              <a:blip r:embed="rId4"/>
              <a:stretch>
                <a:fillRect/>
              </a:stretch>
            </p:blipFill>
            <p:spPr>
              <a:xfrm>
                <a:off x="6375626" y="395856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4" name="Ink 23">
                <a:extLst>
                  <a:ext uri="{FF2B5EF4-FFF2-40B4-BE49-F238E27FC236}">
                    <a16:creationId xmlns:a16="http://schemas.microsoft.com/office/drawing/2014/main" id="{7BDF735A-CA31-B96A-3A7E-A3175A884BD1}"/>
                  </a:ext>
                </a:extLst>
              </p14:cNvPr>
              <p14:cNvContentPartPr/>
              <p14:nvPr/>
            </p14:nvContentPartPr>
            <p14:xfrm>
              <a:off x="8343746" y="4048920"/>
              <a:ext cx="360" cy="360"/>
            </p14:xfrm>
          </p:contentPart>
        </mc:Choice>
        <mc:Fallback xmlns="">
          <p:pic>
            <p:nvPicPr>
              <p:cNvPr id="24" name="Ink 23">
                <a:extLst>
                  <a:ext uri="{FF2B5EF4-FFF2-40B4-BE49-F238E27FC236}">
                    <a16:creationId xmlns:a16="http://schemas.microsoft.com/office/drawing/2014/main" id="{7BDF735A-CA31-B96A-3A7E-A3175A884BD1}"/>
                  </a:ext>
                </a:extLst>
              </p:cNvPr>
              <p:cNvPicPr/>
              <p:nvPr/>
            </p:nvPicPr>
            <p:blipFill>
              <a:blip r:embed="rId4"/>
              <a:stretch>
                <a:fillRect/>
              </a:stretch>
            </p:blipFill>
            <p:spPr>
              <a:xfrm>
                <a:off x="8334746" y="403992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5" name="Ink 24">
                <a:extLst>
                  <a:ext uri="{FF2B5EF4-FFF2-40B4-BE49-F238E27FC236}">
                    <a16:creationId xmlns:a16="http://schemas.microsoft.com/office/drawing/2014/main" id="{4DCA4BD7-DBB8-49E9-3BC9-D933F4016133}"/>
                  </a:ext>
                </a:extLst>
              </p14:cNvPr>
              <p14:cNvContentPartPr/>
              <p14:nvPr/>
            </p14:nvContentPartPr>
            <p14:xfrm>
              <a:off x="9784106" y="3918369"/>
              <a:ext cx="13320" cy="360"/>
            </p14:xfrm>
          </p:contentPart>
        </mc:Choice>
        <mc:Fallback xmlns="">
          <p:pic>
            <p:nvPicPr>
              <p:cNvPr id="25" name="Ink 24">
                <a:extLst>
                  <a:ext uri="{FF2B5EF4-FFF2-40B4-BE49-F238E27FC236}">
                    <a16:creationId xmlns:a16="http://schemas.microsoft.com/office/drawing/2014/main" id="{4DCA4BD7-DBB8-49E9-3BC9-D933F4016133}"/>
                  </a:ext>
                </a:extLst>
              </p:cNvPr>
              <p:cNvPicPr/>
              <p:nvPr/>
            </p:nvPicPr>
            <p:blipFill>
              <a:blip r:embed="rId7"/>
              <a:stretch>
                <a:fillRect/>
              </a:stretch>
            </p:blipFill>
            <p:spPr>
              <a:xfrm>
                <a:off x="9774856" y="3909369"/>
                <a:ext cx="31450" cy="18000"/>
              </a:xfrm>
              <a:prstGeom prst="rect">
                <a:avLst/>
              </a:prstGeom>
            </p:spPr>
          </p:pic>
        </mc:Fallback>
      </mc:AlternateContent>
      <p:pic>
        <p:nvPicPr>
          <p:cNvPr id="2052" name="Picture 4" descr="Yellow Umbrella Clip Art Free PNG Image｜Illustoon">
            <a:extLst>
              <a:ext uri="{FF2B5EF4-FFF2-40B4-BE49-F238E27FC236}">
                <a16:creationId xmlns:a16="http://schemas.microsoft.com/office/drawing/2014/main" id="{5AC22527-6DAD-C9E3-32EE-94FA88FD62C6}"/>
              </a:ext>
            </a:extLst>
          </p:cNvPr>
          <p:cNvPicPr>
            <a:picLocks noChangeAspect="1" noChangeArrowheads="1"/>
          </p:cNvPicPr>
          <p:nvPr/>
        </p:nvPicPr>
        <p:blipFill rotWithShape="1">
          <a:blip r:embed="rId8">
            <a:extLst>
              <a:ext uri="{BEBA8EAE-BF5A-486C-A8C5-ECC9F3942E4B}">
                <a14:imgProps xmlns:a14="http://schemas.microsoft.com/office/drawing/2010/main">
                  <a14:imgLayer r:embed="rId9">
                    <a14:imgEffect>
                      <a14:backgroundRemoval t="16354" b="84896" l="18750" r="81042">
                        <a14:foregroundMark x1="19479" y1="52188" x2="19479" y2="52188"/>
                        <a14:foregroundMark x1="18958" y1="53958" x2="18958" y2="53958"/>
                        <a14:foregroundMark x1="81042" y1="52917" x2="81042" y2="52917"/>
                        <a14:foregroundMark x1="50104" y1="77188" x2="50104" y2="77188"/>
                        <a14:foregroundMark x1="41771" y1="82396" x2="41771" y2="82396"/>
                        <a14:foregroundMark x1="49375" y1="64792" x2="49375" y2="64792"/>
                        <a14:foregroundMark x1="44583" y1="84896" x2="44583" y2="84896"/>
                        <a14:foregroundMark x1="50417" y1="16354" x2="50417" y2="16354"/>
                      </a14:backgroundRemoval>
                    </a14:imgEffect>
                  </a14:imgLayer>
                </a14:imgProps>
              </a:ext>
              <a:ext uri="{28A0092B-C50C-407E-A947-70E740481C1C}">
                <a14:useLocalDpi xmlns:a14="http://schemas.microsoft.com/office/drawing/2010/main" val="0"/>
              </a:ext>
            </a:extLst>
          </a:blip>
          <a:srcRect l="13334" t="9167" r="12500" b="11667"/>
          <a:stretch/>
        </p:blipFill>
        <p:spPr bwMode="auto">
          <a:xfrm>
            <a:off x="3962400" y="-419100"/>
            <a:ext cx="9525000" cy="10167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035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788333"/>
          </a:xfrm>
          <a:prstGeom prst="rect">
            <a:avLst/>
          </a:prstGeom>
          <a:noFill/>
        </p:spPr>
        <p:txBody>
          <a:bodyPr wrap="square" rtlCol="0">
            <a:spAutoFit/>
          </a:bodyPr>
          <a:lstStyle/>
          <a:p>
            <a:pPr>
              <a:lnSpc>
                <a:spcPct val="107000"/>
              </a:lnSpc>
              <a:spcAft>
                <a:spcPts val="800"/>
              </a:spcAft>
            </a:pPr>
            <a:r>
              <a:rPr lang="en-NZ" sz="4800" i="1" kern="100" dirty="0">
                <a:effectLst/>
                <a:latin typeface="Source Sans Pro" panose="020B0503030403020204" pitchFamily="34" charset="0"/>
                <a:ea typeface="Source Sans Pro" panose="020B0503030403020204" pitchFamily="34" charset="0"/>
                <a:cs typeface="Times New Roman" panose="02020603050405020304" pitchFamily="18" charset="0"/>
              </a:rPr>
              <a:t>Take a moment to think about the people who have helped form your faith throughout your lifetime. </a:t>
            </a:r>
          </a:p>
          <a:p>
            <a:pPr>
              <a:lnSpc>
                <a:spcPct val="107000"/>
              </a:lnSpc>
              <a:spcAft>
                <a:spcPts val="800"/>
              </a:spcAft>
            </a:pPr>
            <a:endParaRPr lang="en-NZ" sz="48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i="1" kern="100" dirty="0">
                <a:effectLst/>
                <a:latin typeface="Source Sans Pro" panose="020B0503030403020204" pitchFamily="34" charset="0"/>
                <a:ea typeface="Source Sans Pro" panose="020B0503030403020204" pitchFamily="34" charset="0"/>
                <a:cs typeface="Times New Roman" panose="02020603050405020304" pitchFamily="18" charset="0"/>
              </a:rPr>
              <a:t>Who among them were from a different generation that yours? Were they older or younger than you? </a:t>
            </a:r>
          </a:p>
          <a:p>
            <a:pPr>
              <a:lnSpc>
                <a:spcPct val="107000"/>
              </a:lnSpc>
              <a:spcAft>
                <a:spcPts val="800"/>
              </a:spcAft>
            </a:pPr>
            <a:endParaRPr lang="en-NZ" sz="4800" i="1"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i="1" kern="100" dirty="0">
                <a:effectLst/>
                <a:latin typeface="Source Sans Pro" panose="020B0503030403020204" pitchFamily="34" charset="0"/>
                <a:ea typeface="Source Sans Pro" panose="020B0503030403020204" pitchFamily="34" charset="0"/>
                <a:cs typeface="Times New Roman" panose="02020603050405020304" pitchFamily="18" charset="0"/>
              </a:rPr>
              <a:t>How did your relationships with these people matter to your faith formation?</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3973531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pic>
        <p:nvPicPr>
          <p:cNvPr id="4" name="Picture 1578875331">
            <a:extLst>
              <a:ext uri="{FF2B5EF4-FFF2-40B4-BE49-F238E27FC236}">
                <a16:creationId xmlns:a16="http://schemas.microsoft.com/office/drawing/2014/main" id="{10BF1BF7-CC13-DE68-DD6C-31517DCF4D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7513" y="1408966"/>
            <a:ext cx="1918239" cy="198079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903461130">
            <a:extLst>
              <a:ext uri="{FF2B5EF4-FFF2-40B4-BE49-F238E27FC236}">
                <a16:creationId xmlns:a16="http://schemas.microsoft.com/office/drawing/2014/main" id="{81D312C6-47B9-7B6E-300B-1CE33F193B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4855" y="4000500"/>
            <a:ext cx="1918239" cy="197881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720494419">
            <a:extLst>
              <a:ext uri="{FF2B5EF4-FFF2-40B4-BE49-F238E27FC236}">
                <a16:creationId xmlns:a16="http://schemas.microsoft.com/office/drawing/2014/main" id="{1925FDE4-D6AF-BDC3-0EE6-BE02543260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9412" y="6866890"/>
            <a:ext cx="1918238" cy="197304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9F75B3F-B9EC-3F3A-F0BC-993C81575B61}"/>
              </a:ext>
            </a:extLst>
          </p:cNvPr>
          <p:cNvSpPr txBox="1"/>
          <p:nvPr/>
        </p:nvSpPr>
        <p:spPr>
          <a:xfrm>
            <a:off x="5105400" y="1714500"/>
            <a:ext cx="11734800" cy="1200329"/>
          </a:xfrm>
          <a:prstGeom prst="rect">
            <a:avLst/>
          </a:prstGeom>
          <a:noFill/>
        </p:spPr>
        <p:txBody>
          <a:bodyPr wrap="square" rtlCol="0">
            <a:spAutoFit/>
          </a:bodyPr>
          <a:lstStyle/>
          <a:p>
            <a:r>
              <a:rPr lang="en-NZ" sz="3600" dirty="0">
                <a:latin typeface="Source Sans Pro" panose="020B0503030403020204" pitchFamily="34" charset="0"/>
                <a:ea typeface="Source Sans Pro" panose="020B0503030403020204" pitchFamily="34" charset="0"/>
              </a:rPr>
              <a:t>Multi-generational - </a:t>
            </a:r>
            <a:r>
              <a:rPr lang="en-NZ" sz="3600" dirty="0">
                <a:effectLst/>
                <a:latin typeface="Source Sans Pro" panose="020B0503030403020204" pitchFamily="34" charset="0"/>
                <a:ea typeface="Source Sans Pro" panose="020B0503030403020204" pitchFamily="34" charset="0"/>
                <a:cs typeface="Times New Roman" panose="02020603050405020304" pitchFamily="18" charset="0"/>
              </a:rPr>
              <a:t> tolerance living alongside superficial and polite interaction</a:t>
            </a:r>
            <a:endParaRPr lang="en-NZ" sz="3600" dirty="0">
              <a:latin typeface="Source Sans Pro" panose="020B0503030403020204" pitchFamily="34" charset="0"/>
              <a:ea typeface="Source Sans Pro" panose="020B0503030403020204" pitchFamily="34" charset="0"/>
            </a:endParaRPr>
          </a:p>
        </p:txBody>
      </p:sp>
      <p:sp>
        <p:nvSpPr>
          <p:cNvPr id="8" name="TextBox 7">
            <a:extLst>
              <a:ext uri="{FF2B5EF4-FFF2-40B4-BE49-F238E27FC236}">
                <a16:creationId xmlns:a16="http://schemas.microsoft.com/office/drawing/2014/main" id="{251BAC1A-2A8B-6C2F-8549-4E17C547E105}"/>
              </a:ext>
            </a:extLst>
          </p:cNvPr>
          <p:cNvSpPr txBox="1"/>
          <p:nvPr/>
        </p:nvSpPr>
        <p:spPr>
          <a:xfrm>
            <a:off x="5105400" y="4351064"/>
            <a:ext cx="11734800" cy="1200329"/>
          </a:xfrm>
          <a:prstGeom prst="rect">
            <a:avLst/>
          </a:prstGeom>
          <a:noFill/>
        </p:spPr>
        <p:txBody>
          <a:bodyPr wrap="square" rtlCol="0">
            <a:spAutoFit/>
          </a:bodyPr>
          <a:lstStyle/>
          <a:p>
            <a:r>
              <a:rPr lang="en-NZ" sz="3600" dirty="0">
                <a:latin typeface="Source Sans Pro" panose="020B0503030403020204" pitchFamily="34" charset="0"/>
                <a:ea typeface="Source Sans Pro" panose="020B0503030403020204" pitchFamily="34" charset="0"/>
              </a:rPr>
              <a:t>Cross-generational - </a:t>
            </a:r>
            <a:r>
              <a:rPr lang="en-NZ" sz="3600" dirty="0">
                <a:effectLst/>
                <a:latin typeface="Source Sans Pro" panose="020B0503030403020204" pitchFamily="34" charset="0"/>
                <a:ea typeface="Source Sans Pro" panose="020B0503030403020204" pitchFamily="34" charset="0"/>
                <a:cs typeface="Times New Roman" panose="02020603050405020304" pitchFamily="18" charset="0"/>
              </a:rPr>
              <a:t> genuine relationship, little individual or collective transformation</a:t>
            </a:r>
            <a:endParaRPr lang="en-NZ" sz="3600" dirty="0">
              <a:latin typeface="Source Sans Pro" panose="020B0503030403020204" pitchFamily="34" charset="0"/>
              <a:ea typeface="Source Sans Pro" panose="020B0503030403020204" pitchFamily="34" charset="0"/>
            </a:endParaRPr>
          </a:p>
        </p:txBody>
      </p:sp>
      <p:sp>
        <p:nvSpPr>
          <p:cNvPr id="9" name="TextBox 8">
            <a:extLst>
              <a:ext uri="{FF2B5EF4-FFF2-40B4-BE49-F238E27FC236}">
                <a16:creationId xmlns:a16="http://schemas.microsoft.com/office/drawing/2014/main" id="{C6518537-F064-89C2-630C-490C53465857}"/>
              </a:ext>
            </a:extLst>
          </p:cNvPr>
          <p:cNvSpPr txBox="1"/>
          <p:nvPr/>
        </p:nvSpPr>
        <p:spPr>
          <a:xfrm>
            <a:off x="5110843" y="6987630"/>
            <a:ext cx="11734800" cy="1754326"/>
          </a:xfrm>
          <a:prstGeom prst="rect">
            <a:avLst/>
          </a:prstGeom>
          <a:noFill/>
        </p:spPr>
        <p:txBody>
          <a:bodyPr wrap="square" rtlCol="0">
            <a:spAutoFit/>
          </a:bodyPr>
          <a:lstStyle/>
          <a:p>
            <a:r>
              <a:rPr lang="en-NZ" sz="3600" dirty="0">
                <a:latin typeface="Source Sans Pro" panose="020B0503030403020204" pitchFamily="34" charset="0"/>
                <a:ea typeface="Source Sans Pro" panose="020B0503030403020204" pitchFamily="34" charset="0"/>
              </a:rPr>
              <a:t>Inter-generational - </a:t>
            </a:r>
            <a:r>
              <a:rPr kumimoji="0" lang="en-US" altLang="en-US" sz="36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mutuality, equality and reciprocity are the guiding values, leading to both individual and collective transformation</a:t>
            </a:r>
            <a:endParaRPr lang="en-NZ" sz="36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188809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479787"/>
          </a:xfrm>
          <a:prstGeom prst="rect">
            <a:avLst/>
          </a:prstGeom>
          <a:noFill/>
        </p:spPr>
        <p:txBody>
          <a:bodyPr wrap="square" rtlCol="0">
            <a:spAutoFit/>
          </a:bodyPr>
          <a:lstStyle/>
          <a:p>
            <a:pPr>
              <a:lnSpc>
                <a:spcPct val="107000"/>
              </a:lnSpc>
              <a:spcAft>
                <a:spcPts val="800"/>
              </a:spcAft>
            </a:pP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Intergenerational ministry occurs when a congregation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intentionally </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brings the generations together in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mutual</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serving, sharing or learning within the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core activities</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of the church in order to </a:t>
            </a:r>
            <a:r>
              <a:rPr lang="en-NZ" sz="5400" u="sng" kern="100" dirty="0">
                <a:effectLst/>
                <a:latin typeface="Source Sans Pro" panose="020B0503030403020204" pitchFamily="34" charset="0"/>
                <a:ea typeface="Source Sans Pro" panose="020B0503030403020204" pitchFamily="34" charset="0"/>
                <a:cs typeface="Times New Roman" panose="02020603050405020304" pitchFamily="18" charset="0"/>
              </a:rPr>
              <a:t>live out</a:t>
            </a:r>
            <a:r>
              <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rPr>
              <a:t> being the body of Christ to each other and the greater community.</a:t>
            </a:r>
          </a:p>
          <a:p>
            <a:pPr>
              <a:lnSpc>
                <a:spcPct val="107000"/>
              </a:lnSpc>
              <a:spcAft>
                <a:spcPts val="800"/>
              </a:spcAft>
            </a:pPr>
            <a:endParaRPr lang="en-NZ" sz="54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kern="100" dirty="0">
                <a:latin typeface="Source Sans Pro" panose="020B0503030403020204" pitchFamily="34" charset="0"/>
                <a:ea typeface="Source Sans Pro" panose="020B0503030403020204" pitchFamily="34" charset="0"/>
                <a:cs typeface="Times New Roman" panose="02020603050405020304" pitchFamily="18" charset="0"/>
              </a:rPr>
              <a:t>Holly Allen, Christine Lawton Ross</a:t>
            </a:r>
            <a:endParaRPr lang="en-NZ" sz="54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10615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419100" y="1128875"/>
            <a:ext cx="17449800" cy="3491469"/>
          </a:xfrm>
          <a:prstGeom prst="rect">
            <a:avLst/>
          </a:prstGeom>
          <a:noFill/>
        </p:spPr>
        <p:txBody>
          <a:bodyPr wrap="square" rtlCol="0">
            <a:spAutoFit/>
          </a:bodyPr>
          <a:lstStyle/>
          <a:p>
            <a:pPr>
              <a:lnSpc>
                <a:spcPct val="107000"/>
              </a:lnSpc>
              <a:spcAft>
                <a:spcPts val="800"/>
              </a:spcAft>
            </a:pPr>
            <a:r>
              <a:rPr lang="en-NZ" sz="6600" kern="100" dirty="0">
                <a:effectLst/>
                <a:latin typeface="Source Sans Pro" panose="020B0503030403020204" pitchFamily="34" charset="0"/>
                <a:ea typeface="Source Sans Pro" panose="020B0503030403020204" pitchFamily="34" charset="0"/>
                <a:cs typeface="Times New Roman" panose="02020603050405020304" pitchFamily="18" charset="0"/>
              </a:rPr>
              <a:t>Paradigm Shifts</a:t>
            </a:r>
          </a:p>
          <a:p>
            <a:pPr>
              <a:lnSpc>
                <a:spcPct val="107000"/>
              </a:lnSpc>
              <a:spcAft>
                <a:spcPts val="800"/>
              </a:spcAft>
            </a:pPr>
            <a:endParaRPr lang="en-NZ" sz="2800" kern="10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‘Adults and children’                                  	Church Community</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							Intentional</a:t>
            </a:r>
          </a:p>
        </p:txBody>
      </p:sp>
      <p:cxnSp>
        <p:nvCxnSpPr>
          <p:cNvPr id="5" name="Straight Arrow Connector 4">
            <a:extLst>
              <a:ext uri="{FF2B5EF4-FFF2-40B4-BE49-F238E27FC236}">
                <a16:creationId xmlns:a16="http://schemas.microsoft.com/office/drawing/2014/main" id="{D248BC2C-35CD-50E0-123A-8555BEED4680}"/>
              </a:ext>
            </a:extLst>
          </p:cNvPr>
          <p:cNvCxnSpPr>
            <a:cxnSpLocks/>
          </p:cNvCxnSpPr>
          <p:nvPr/>
        </p:nvCxnSpPr>
        <p:spPr>
          <a:xfrm>
            <a:off x="6934200" y="3314700"/>
            <a:ext cx="297180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67827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2AB0FA8A458E54EB3C916384274EFE7" ma:contentTypeVersion="20" ma:contentTypeDescription="Create a new document." ma:contentTypeScope="" ma:versionID="669b3195ccf9479d42f1e6c6f2a610c6">
  <xsd:schema xmlns:xsd="http://www.w3.org/2001/XMLSchema" xmlns:xs="http://www.w3.org/2001/XMLSchema" xmlns:p="http://schemas.microsoft.com/office/2006/metadata/properties" xmlns:ns2="5b787112-a2df-47e2-b6fa-961b82131c33" xmlns:ns3="dc064e63-ed66-4316-b8c8-acf766df3c2d" targetNamespace="http://schemas.microsoft.com/office/2006/metadata/properties" ma:root="true" ma:fieldsID="fa90f2cc5728f56b7e8dba4f5012e4b4" ns2:_="" ns3:_="">
    <xsd:import namespace="5b787112-a2df-47e2-b6fa-961b82131c33"/>
    <xsd:import namespace="dc064e63-ed66-4316-b8c8-acf766df3c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Notes0"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mag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787112-a2df-47e2-b6fa-961b82131c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Notes0" ma:index="18" nillable="true" ma:displayName="Notes" ma:format="Dropdown" ma:internalName="Notes0">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1c7281c-57cf-4909-afe4-4e42d36229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Image" ma:index="26" nillable="true" ma:displayName="Image" ma:format="Thumbnail" ma:internalName="Image">
      <xsd:simpleType>
        <xsd:restriction base="dms:Unknown"/>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064e63-ed66-4316-b8c8-acf766df3c2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cfea1b2-40eb-4b02-9e7b-d6e24a5cbe10}" ma:internalName="TaxCatchAll" ma:showField="CatchAllData" ma:web="dc064e63-ed66-4316-b8c8-acf766df3c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c064e63-ed66-4316-b8c8-acf766df3c2d" xsi:nil="true"/>
    <lcf76f155ced4ddcb4097134ff3c332f xmlns="5b787112-a2df-47e2-b6fa-961b82131c33">
      <Terms xmlns="http://schemas.microsoft.com/office/infopath/2007/PartnerControls"/>
    </lcf76f155ced4ddcb4097134ff3c332f>
    <Notes0 xmlns="5b787112-a2df-47e2-b6fa-961b82131c33" xsi:nil="true"/>
    <Image xmlns="5b787112-a2df-47e2-b6fa-961b82131c33" xsi:nil="true"/>
  </documentManagement>
</p:properties>
</file>

<file path=customXml/itemProps1.xml><?xml version="1.0" encoding="utf-8"?>
<ds:datastoreItem xmlns:ds="http://schemas.openxmlformats.org/officeDocument/2006/customXml" ds:itemID="{EDC40C45-50FA-4EB0-9E33-E9795DD11030}">
  <ds:schemaRefs>
    <ds:schemaRef ds:uri="http://schemas.microsoft.com/sharepoint/v3/contenttype/forms"/>
  </ds:schemaRefs>
</ds:datastoreItem>
</file>

<file path=customXml/itemProps2.xml><?xml version="1.0" encoding="utf-8"?>
<ds:datastoreItem xmlns:ds="http://schemas.openxmlformats.org/officeDocument/2006/customXml" ds:itemID="{6721C274-F89D-4AB3-AAD2-44D50252B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787112-a2df-47e2-b6fa-961b82131c33"/>
    <ds:schemaRef ds:uri="dc064e63-ed66-4316-b8c8-acf766df3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ADEFC5-27F7-4890-A3EF-5FFB189CB0C6}">
  <ds:schemaRefs>
    <ds:schemaRef ds:uri="http://schemas.microsoft.com/office/2006/metadata/properties"/>
    <ds:schemaRef ds:uri="http://schemas.microsoft.com/office/infopath/2007/PartnerControls"/>
    <ds:schemaRef ds:uri="dc064e63-ed66-4316-b8c8-acf766df3c2d"/>
    <ds:schemaRef ds:uri="5b787112-a2df-47e2-b6fa-961b82131c33"/>
  </ds:schemaRefs>
</ds:datastoreItem>
</file>

<file path=docProps/app.xml><?xml version="1.0" encoding="utf-8"?>
<Properties xmlns="http://schemas.openxmlformats.org/officeDocument/2006/extended-properties" xmlns:vt="http://schemas.openxmlformats.org/officeDocument/2006/docPropsVTypes">
  <TotalTime>10285</TotalTime>
  <Words>650</Words>
  <Application>Microsoft Office PowerPoint</Application>
  <PresentationFormat>Custom</PresentationFormat>
  <Paragraphs>103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Source Sans Pro</vt:lpstr>
      <vt:lpstr>Calibri</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Regional Summit Slides</dc:title>
  <cp:lastModifiedBy>Julie McKinnon</cp:lastModifiedBy>
  <cp:revision>1</cp:revision>
  <dcterms:created xsi:type="dcterms:W3CDTF">2006-08-16T00:00:00Z</dcterms:created>
  <dcterms:modified xsi:type="dcterms:W3CDTF">2024-04-14T21:37:39Z</dcterms:modified>
  <dc:identifier>DAF8tnlm11A</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0x010100B2AB0FA8A458E54EB3C916384274EFE7</vt:lpwstr>
  </property>
  <property fmtid="{D5CDD505-2E9C-101B-9397-08002B2CF9AE}" pid="3" name="MediaServiceImageTags">
    <vt:lpwstr/>
  </property>
</Properties>
</file>