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sldIdLst>
    <p:sldId id="256" r:id="rId5"/>
    <p:sldId id="260" r:id="rId6"/>
    <p:sldId id="262" r:id="rId7"/>
    <p:sldId id="268" r:id="rId8"/>
    <p:sldId id="269" r:id="rId9"/>
    <p:sldId id="264" r:id="rId10"/>
    <p:sldId id="271" r:id="rId11"/>
    <p:sldId id="266" r:id="rId12"/>
    <p:sldId id="267" r:id="rId13"/>
    <p:sldId id="270" r:id="rId14"/>
  </p:sldIdLst>
  <p:sldSz cx="18288000" cy="10287000"/>
  <p:notesSz cx="6858000" cy="9144000"/>
  <p:embeddedFontLst>
    <p:embeddedFont>
      <p:font typeface="Source Sans Pro" panose="020B0503030403020204" pitchFamily="34" charset="0"/>
      <p:regular r:id="rId15"/>
      <p:bold r:id="rId16"/>
      <p:italic r:id="rId17"/>
      <p:boldItalic r:id="rId1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725CCA-B35D-4361-9AC7-7C48C83D0F04}" v="88" dt="2024-04-12T07:03:02.1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autoAdjust="0"/>
    <p:restoredTop sz="94602" autoAdjust="0"/>
  </p:normalViewPr>
  <p:slideViewPr>
    <p:cSldViewPr>
      <p:cViewPr varScale="1">
        <p:scale>
          <a:sx n="39" d="100"/>
          <a:sy n="39" d="100"/>
        </p:scale>
        <p:origin x="380"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font" Target="fonts/font4.fntdata"/><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font" Target="fonts/font3.fntdata"/><Relationship Id="rId2" Type="http://schemas.openxmlformats.org/officeDocument/2006/relationships/customXml" Target="../customXml/item2.xml"/><Relationship Id="rId16" Type="http://schemas.openxmlformats.org/officeDocument/2006/relationships/font" Target="fonts/font2.fntdata"/><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font" Target="fonts/font1.fntdata"/><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lie McKinnon" userId="caf4ce14-4bc7-439c-a5ff-e4c5dc46285a" providerId="ADAL" clId="{DA725CCA-B35D-4361-9AC7-7C48C83D0F04}"/>
    <pc:docChg chg="undo custSel addSld delSld modSld sldOrd">
      <pc:chgData name="Julie McKinnon" userId="caf4ce14-4bc7-439c-a5ff-e4c5dc46285a" providerId="ADAL" clId="{DA725CCA-B35D-4361-9AC7-7C48C83D0F04}" dt="2024-04-12T07:03:02.143" v="1146"/>
      <pc:docMkLst>
        <pc:docMk/>
      </pc:docMkLst>
      <pc:sldChg chg="addSp modSp mod">
        <pc:chgData name="Julie McKinnon" userId="caf4ce14-4bc7-439c-a5ff-e4c5dc46285a" providerId="ADAL" clId="{DA725CCA-B35D-4361-9AC7-7C48C83D0F04}" dt="2024-04-12T00:07:05.124" v="891" actId="14100"/>
        <pc:sldMkLst>
          <pc:docMk/>
          <pc:sldMk cId="0" sldId="260"/>
        </pc:sldMkLst>
        <pc:spChg chg="mod">
          <ac:chgData name="Julie McKinnon" userId="caf4ce14-4bc7-439c-a5ff-e4c5dc46285a" providerId="ADAL" clId="{DA725CCA-B35D-4361-9AC7-7C48C83D0F04}" dt="2024-04-12T00:07:00.336" v="890" actId="1076"/>
          <ac:spMkLst>
            <pc:docMk/>
            <pc:sldMk cId="0" sldId="260"/>
            <ac:spMk id="3" creationId="{42D28AC7-0CB4-7343-6210-379EC4341D5A}"/>
          </ac:spMkLst>
        </pc:spChg>
        <pc:picChg chg="add mod">
          <ac:chgData name="Julie McKinnon" userId="caf4ce14-4bc7-439c-a5ff-e4c5dc46285a" providerId="ADAL" clId="{DA725CCA-B35D-4361-9AC7-7C48C83D0F04}" dt="2024-04-12T00:07:05.124" v="891" actId="14100"/>
          <ac:picMkLst>
            <pc:docMk/>
            <pc:sldMk cId="0" sldId="260"/>
            <ac:picMk id="1026" creationId="{EB19B391-7554-4072-6728-05DF2286D281}"/>
          </ac:picMkLst>
        </pc:picChg>
      </pc:sldChg>
      <pc:sldChg chg="del">
        <pc:chgData name="Julie McKinnon" userId="caf4ce14-4bc7-439c-a5ff-e4c5dc46285a" providerId="ADAL" clId="{DA725CCA-B35D-4361-9AC7-7C48C83D0F04}" dt="2024-04-08T01:00:50.870" v="32" actId="47"/>
        <pc:sldMkLst>
          <pc:docMk/>
          <pc:sldMk cId="2077426672" sldId="261"/>
        </pc:sldMkLst>
      </pc:sldChg>
      <pc:sldChg chg="modSp mod">
        <pc:chgData name="Julie McKinnon" userId="caf4ce14-4bc7-439c-a5ff-e4c5dc46285a" providerId="ADAL" clId="{DA725CCA-B35D-4361-9AC7-7C48C83D0F04}" dt="2024-04-08T01:11:01.880" v="300" actId="14100"/>
        <pc:sldMkLst>
          <pc:docMk/>
          <pc:sldMk cId="1233539205" sldId="262"/>
        </pc:sldMkLst>
        <pc:spChg chg="mod">
          <ac:chgData name="Julie McKinnon" userId="caf4ce14-4bc7-439c-a5ff-e4c5dc46285a" providerId="ADAL" clId="{DA725CCA-B35D-4361-9AC7-7C48C83D0F04}" dt="2024-04-08T01:11:01.880" v="300" actId="14100"/>
          <ac:spMkLst>
            <pc:docMk/>
            <pc:sldMk cId="1233539205" sldId="262"/>
            <ac:spMk id="3" creationId="{8B7D4950-2889-0278-170A-C99A3C235248}"/>
          </ac:spMkLst>
        </pc:spChg>
      </pc:sldChg>
      <pc:sldChg chg="modSp mod">
        <pc:chgData name="Julie McKinnon" userId="caf4ce14-4bc7-439c-a5ff-e4c5dc46285a" providerId="ADAL" clId="{DA725CCA-B35D-4361-9AC7-7C48C83D0F04}" dt="2024-04-08T01:04:29.699" v="41" actId="2711"/>
        <pc:sldMkLst>
          <pc:docMk/>
          <pc:sldMk cId="3973531134" sldId="264"/>
        </pc:sldMkLst>
        <pc:spChg chg="mod">
          <ac:chgData name="Julie McKinnon" userId="caf4ce14-4bc7-439c-a5ff-e4c5dc46285a" providerId="ADAL" clId="{DA725CCA-B35D-4361-9AC7-7C48C83D0F04}" dt="2024-04-08T01:04:29.699" v="41" actId="2711"/>
          <ac:spMkLst>
            <pc:docMk/>
            <pc:sldMk cId="3973531134" sldId="264"/>
            <ac:spMk id="3" creationId="{8B7D4950-2889-0278-170A-C99A3C235248}"/>
          </ac:spMkLst>
        </pc:spChg>
      </pc:sldChg>
      <pc:sldChg chg="del">
        <pc:chgData name="Julie McKinnon" userId="caf4ce14-4bc7-439c-a5ff-e4c5dc46285a" providerId="ADAL" clId="{DA725CCA-B35D-4361-9AC7-7C48C83D0F04}" dt="2024-04-08T01:02:46.262" v="35" actId="47"/>
        <pc:sldMkLst>
          <pc:docMk/>
          <pc:sldMk cId="1888092107" sldId="265"/>
        </pc:sldMkLst>
      </pc:sldChg>
      <pc:sldChg chg="modSp mod ord">
        <pc:chgData name="Julie McKinnon" userId="caf4ce14-4bc7-439c-a5ff-e4c5dc46285a" providerId="ADAL" clId="{DA725CCA-B35D-4361-9AC7-7C48C83D0F04}" dt="2024-04-12T00:04:53.528" v="878" actId="20577"/>
        <pc:sldMkLst>
          <pc:docMk/>
          <pc:sldMk cId="10615394" sldId="266"/>
        </pc:sldMkLst>
        <pc:spChg chg="mod">
          <ac:chgData name="Julie McKinnon" userId="caf4ce14-4bc7-439c-a5ff-e4c5dc46285a" providerId="ADAL" clId="{DA725CCA-B35D-4361-9AC7-7C48C83D0F04}" dt="2024-04-12T00:04:53.528" v="878" actId="20577"/>
          <ac:spMkLst>
            <pc:docMk/>
            <pc:sldMk cId="10615394" sldId="266"/>
            <ac:spMk id="3" creationId="{8B7D4950-2889-0278-170A-C99A3C235248}"/>
          </ac:spMkLst>
        </pc:spChg>
      </pc:sldChg>
      <pc:sldChg chg="del">
        <pc:chgData name="Julie McKinnon" userId="caf4ce14-4bc7-439c-a5ff-e4c5dc46285a" providerId="ADAL" clId="{DA725CCA-B35D-4361-9AC7-7C48C83D0F04}" dt="2024-04-08T01:12:13.666" v="301" actId="47"/>
        <pc:sldMkLst>
          <pc:docMk/>
          <pc:sldMk cId="678271805" sldId="267"/>
        </pc:sldMkLst>
      </pc:sldChg>
      <pc:sldChg chg="addSp delSp modSp add mod modAnim">
        <pc:chgData name="Julie McKinnon" userId="caf4ce14-4bc7-439c-a5ff-e4c5dc46285a" providerId="ADAL" clId="{DA725CCA-B35D-4361-9AC7-7C48C83D0F04}" dt="2024-04-12T00:04:44.004" v="876"/>
        <pc:sldMkLst>
          <pc:docMk/>
          <pc:sldMk cId="1982193339" sldId="267"/>
        </pc:sldMkLst>
        <pc:spChg chg="add mod">
          <ac:chgData name="Julie McKinnon" userId="caf4ce14-4bc7-439c-a5ff-e4c5dc46285a" providerId="ADAL" clId="{DA725CCA-B35D-4361-9AC7-7C48C83D0F04}" dt="2024-04-12T00:03:58.806" v="871" actId="1076"/>
          <ac:spMkLst>
            <pc:docMk/>
            <pc:sldMk cId="1982193339" sldId="267"/>
            <ac:spMk id="3" creationId="{71BF599E-8B98-ECBD-6477-768EF2A78024}"/>
          </ac:spMkLst>
        </pc:spChg>
        <pc:spChg chg="del mod">
          <ac:chgData name="Julie McKinnon" userId="caf4ce14-4bc7-439c-a5ff-e4c5dc46285a" providerId="ADAL" clId="{DA725CCA-B35D-4361-9AC7-7C48C83D0F04}" dt="2024-04-08T01:12:54.975" v="312"/>
          <ac:spMkLst>
            <pc:docMk/>
            <pc:sldMk cId="1982193339" sldId="267"/>
            <ac:spMk id="3" creationId="{8B7D4950-2889-0278-170A-C99A3C235248}"/>
          </ac:spMkLst>
        </pc:spChg>
        <pc:spChg chg="add mod">
          <ac:chgData name="Julie McKinnon" userId="caf4ce14-4bc7-439c-a5ff-e4c5dc46285a" providerId="ADAL" clId="{DA725CCA-B35D-4361-9AC7-7C48C83D0F04}" dt="2024-04-12T00:02:07.525" v="819" actId="20577"/>
          <ac:spMkLst>
            <pc:docMk/>
            <pc:sldMk cId="1982193339" sldId="267"/>
            <ac:spMk id="4" creationId="{8C293531-8883-77A4-5FD2-FC29290AE2AD}"/>
          </ac:spMkLst>
        </pc:spChg>
      </pc:sldChg>
      <pc:sldChg chg="modSp add mod">
        <pc:chgData name="Julie McKinnon" userId="caf4ce14-4bc7-439c-a5ff-e4c5dc46285a" providerId="ADAL" clId="{DA725CCA-B35D-4361-9AC7-7C48C83D0F04}" dt="2024-04-11T01:58:19.327" v="596" actId="255"/>
        <pc:sldMkLst>
          <pc:docMk/>
          <pc:sldMk cId="243392051" sldId="268"/>
        </pc:sldMkLst>
        <pc:spChg chg="mod">
          <ac:chgData name="Julie McKinnon" userId="caf4ce14-4bc7-439c-a5ff-e4c5dc46285a" providerId="ADAL" clId="{DA725CCA-B35D-4361-9AC7-7C48C83D0F04}" dt="2024-04-11T01:58:19.327" v="596" actId="255"/>
          <ac:spMkLst>
            <pc:docMk/>
            <pc:sldMk cId="243392051" sldId="268"/>
            <ac:spMk id="3" creationId="{8B7D4950-2889-0278-170A-C99A3C235248}"/>
          </ac:spMkLst>
        </pc:spChg>
      </pc:sldChg>
      <pc:sldChg chg="del">
        <pc:chgData name="Julie McKinnon" userId="caf4ce14-4bc7-439c-a5ff-e4c5dc46285a" providerId="ADAL" clId="{DA725CCA-B35D-4361-9AC7-7C48C83D0F04}" dt="2024-04-08T01:12:15.658" v="302" actId="47"/>
        <pc:sldMkLst>
          <pc:docMk/>
          <pc:sldMk cId="2063463419" sldId="268"/>
        </pc:sldMkLst>
      </pc:sldChg>
      <pc:sldChg chg="addSp modSp add mod modAnim">
        <pc:chgData name="Julie McKinnon" userId="caf4ce14-4bc7-439c-a5ff-e4c5dc46285a" providerId="ADAL" clId="{DA725CCA-B35D-4361-9AC7-7C48C83D0F04}" dt="2024-04-12T07:03:02.143" v="1146"/>
        <pc:sldMkLst>
          <pc:docMk/>
          <pc:sldMk cId="2537158770" sldId="269"/>
        </pc:sldMkLst>
        <pc:spChg chg="mod">
          <ac:chgData name="Julie McKinnon" userId="caf4ce14-4bc7-439c-a5ff-e4c5dc46285a" providerId="ADAL" clId="{DA725CCA-B35D-4361-9AC7-7C48C83D0F04}" dt="2024-04-11T23:40:31.707" v="650" actId="14100"/>
          <ac:spMkLst>
            <pc:docMk/>
            <pc:sldMk cId="2537158770" sldId="269"/>
            <ac:spMk id="3" creationId="{8B7D4950-2889-0278-170A-C99A3C235248}"/>
          </ac:spMkLst>
        </pc:spChg>
        <pc:spChg chg="add mod">
          <ac:chgData name="Julie McKinnon" userId="caf4ce14-4bc7-439c-a5ff-e4c5dc46285a" providerId="ADAL" clId="{DA725CCA-B35D-4361-9AC7-7C48C83D0F04}" dt="2024-04-11T23:41:27.854" v="665" actId="1076"/>
          <ac:spMkLst>
            <pc:docMk/>
            <pc:sldMk cId="2537158770" sldId="269"/>
            <ac:spMk id="4" creationId="{C7CAC9A2-4FF8-710F-42EE-F0D11B73957F}"/>
          </ac:spMkLst>
        </pc:spChg>
        <pc:spChg chg="add mod">
          <ac:chgData name="Julie McKinnon" userId="caf4ce14-4bc7-439c-a5ff-e4c5dc46285a" providerId="ADAL" clId="{DA725CCA-B35D-4361-9AC7-7C48C83D0F04}" dt="2024-04-11T23:47:34.323" v="699" actId="1076"/>
          <ac:spMkLst>
            <pc:docMk/>
            <pc:sldMk cId="2537158770" sldId="269"/>
            <ac:spMk id="5" creationId="{E5F5B5F9-1AFB-C579-7A78-0C23AD629D8D}"/>
          </ac:spMkLst>
        </pc:spChg>
        <pc:picChg chg="add mod">
          <ac:chgData name="Julie McKinnon" userId="caf4ce14-4bc7-439c-a5ff-e4c5dc46285a" providerId="ADAL" clId="{DA725CCA-B35D-4361-9AC7-7C48C83D0F04}" dt="2024-04-11T23:43:57.384" v="672" actId="1076"/>
          <ac:picMkLst>
            <pc:docMk/>
            <pc:sldMk cId="2537158770" sldId="269"/>
            <ac:picMk id="2050" creationId="{233032D2-AA27-1AA5-233D-A93659702F7E}"/>
          </ac:picMkLst>
        </pc:picChg>
        <pc:picChg chg="add mod">
          <ac:chgData name="Julie McKinnon" userId="caf4ce14-4bc7-439c-a5ff-e4c5dc46285a" providerId="ADAL" clId="{DA725CCA-B35D-4361-9AC7-7C48C83D0F04}" dt="2024-04-12T00:06:42.211" v="889" actId="732"/>
          <ac:picMkLst>
            <pc:docMk/>
            <pc:sldMk cId="2537158770" sldId="269"/>
            <ac:picMk id="2052" creationId="{8C8D4B36-707F-055E-E676-943E4F908813}"/>
          </ac:picMkLst>
        </pc:picChg>
      </pc:sldChg>
      <pc:sldChg chg="modSp add mod ord">
        <pc:chgData name="Julie McKinnon" userId="caf4ce14-4bc7-439c-a5ff-e4c5dc46285a" providerId="ADAL" clId="{DA725CCA-B35D-4361-9AC7-7C48C83D0F04}" dt="2024-04-12T00:10:18.918" v="1068" actId="20577"/>
        <pc:sldMkLst>
          <pc:docMk/>
          <pc:sldMk cId="576170557" sldId="270"/>
        </pc:sldMkLst>
        <pc:spChg chg="mod">
          <ac:chgData name="Julie McKinnon" userId="caf4ce14-4bc7-439c-a5ff-e4c5dc46285a" providerId="ADAL" clId="{DA725CCA-B35D-4361-9AC7-7C48C83D0F04}" dt="2024-04-12T00:10:18.918" v="1068" actId="20577"/>
          <ac:spMkLst>
            <pc:docMk/>
            <pc:sldMk cId="576170557" sldId="270"/>
            <ac:spMk id="3" creationId="{8B7D4950-2889-0278-170A-C99A3C235248}"/>
          </ac:spMkLst>
        </pc:spChg>
      </pc:sldChg>
      <pc:sldChg chg="modSp add mod">
        <pc:chgData name="Julie McKinnon" userId="caf4ce14-4bc7-439c-a5ff-e4c5dc46285a" providerId="ADAL" clId="{DA725CCA-B35D-4361-9AC7-7C48C83D0F04}" dt="2024-04-12T04:36:54.609" v="1144" actId="1076"/>
        <pc:sldMkLst>
          <pc:docMk/>
          <pc:sldMk cId="536962463" sldId="271"/>
        </pc:sldMkLst>
        <pc:spChg chg="mod">
          <ac:chgData name="Julie McKinnon" userId="caf4ce14-4bc7-439c-a5ff-e4c5dc46285a" providerId="ADAL" clId="{DA725CCA-B35D-4361-9AC7-7C48C83D0F04}" dt="2024-04-12T04:36:54.609" v="1144" actId="1076"/>
          <ac:spMkLst>
            <pc:docMk/>
            <pc:sldMk cId="536962463" sldId="271"/>
            <ac:spMk id="3" creationId="{8B7D4950-2889-0278-170A-C99A3C235248}"/>
          </ac:spMkLst>
        </pc:spChg>
      </pc:sldChg>
      <pc:sldChg chg="del">
        <pc:chgData name="Julie McKinnon" userId="caf4ce14-4bc7-439c-a5ff-e4c5dc46285a" providerId="ADAL" clId="{DA725CCA-B35D-4361-9AC7-7C48C83D0F04}" dt="2024-04-08T01:12:16.553" v="303" actId="47"/>
        <pc:sldMkLst>
          <pc:docMk/>
          <pc:sldMk cId="946452721" sldId="271"/>
        </pc:sldMkLst>
      </pc:sldChg>
      <pc:sldChg chg="del">
        <pc:chgData name="Julie McKinnon" userId="caf4ce14-4bc7-439c-a5ff-e4c5dc46285a" providerId="ADAL" clId="{DA725CCA-B35D-4361-9AC7-7C48C83D0F04}" dt="2024-04-08T01:12:18.312" v="305" actId="47"/>
        <pc:sldMkLst>
          <pc:docMk/>
          <pc:sldMk cId="2234137143" sldId="272"/>
        </pc:sldMkLst>
      </pc:sldChg>
      <pc:sldChg chg="del">
        <pc:chgData name="Julie McKinnon" userId="caf4ce14-4bc7-439c-a5ff-e4c5dc46285a" providerId="ADAL" clId="{DA725CCA-B35D-4361-9AC7-7C48C83D0F04}" dt="2024-04-08T01:12:17.370" v="304" actId="47"/>
        <pc:sldMkLst>
          <pc:docMk/>
          <pc:sldMk cId="3555409000" sldId="273"/>
        </pc:sldMkLst>
      </pc:sldChg>
      <pc:sldChg chg="del">
        <pc:chgData name="Julie McKinnon" userId="caf4ce14-4bc7-439c-a5ff-e4c5dc46285a" providerId="ADAL" clId="{DA725CCA-B35D-4361-9AC7-7C48C83D0F04}" dt="2024-04-08T01:12:20.450" v="307" actId="47"/>
        <pc:sldMkLst>
          <pc:docMk/>
          <pc:sldMk cId="1847985319" sldId="274"/>
        </pc:sldMkLst>
      </pc:sldChg>
      <pc:sldChg chg="del">
        <pc:chgData name="Julie McKinnon" userId="caf4ce14-4bc7-439c-a5ff-e4c5dc46285a" providerId="ADAL" clId="{DA725CCA-B35D-4361-9AC7-7C48C83D0F04}" dt="2024-04-08T01:12:19.335" v="306" actId="47"/>
        <pc:sldMkLst>
          <pc:docMk/>
          <pc:sldMk cId="3225971387" sldId="276"/>
        </pc:sldMkLst>
      </pc:sldChg>
      <pc:sldChg chg="del">
        <pc:chgData name="Julie McKinnon" userId="caf4ce14-4bc7-439c-a5ff-e4c5dc46285a" providerId="ADAL" clId="{DA725CCA-B35D-4361-9AC7-7C48C83D0F04}" dt="2024-04-08T01:02:31.820" v="33" actId="47"/>
        <pc:sldMkLst>
          <pc:docMk/>
          <pc:sldMk cId="3920358349" sldId="27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4/12/2024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4/12/2024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4/12/2024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4101896" y="2312153"/>
            <a:ext cx="10084207" cy="4535745"/>
          </a:xfrm>
          <a:custGeom>
            <a:avLst/>
            <a:gdLst/>
            <a:ahLst/>
            <a:cxnLst/>
            <a:rect l="l" t="t" r="r" b="b"/>
            <a:pathLst>
              <a:path w="10084207" h="4535745">
                <a:moveTo>
                  <a:pt x="0" y="0"/>
                </a:moveTo>
                <a:lnTo>
                  <a:pt x="10084208" y="0"/>
                </a:lnTo>
                <a:lnTo>
                  <a:pt x="10084208" y="4535745"/>
                </a:lnTo>
                <a:lnTo>
                  <a:pt x="0" y="4535745"/>
                </a:lnTo>
                <a:lnTo>
                  <a:pt x="0" y="0"/>
                </a:lnTo>
                <a:close/>
              </a:path>
            </a:pathLst>
          </a:custGeom>
          <a:blipFill>
            <a:blip r:embed="rId2"/>
            <a:stretch>
              <a:fillRect/>
            </a:stretch>
          </a:blipFill>
        </p:spPr>
        <p:txBody>
          <a:bodyPr/>
          <a:lstStyle/>
          <a:p>
            <a:endParaRPr lang="en-US"/>
          </a:p>
        </p:txBody>
      </p:sp>
      <p:sp>
        <p:nvSpPr>
          <p:cNvPr id="3" name="Freeform 3"/>
          <p:cNvSpPr/>
          <p:nvPr/>
        </p:nvSpPr>
        <p:spPr>
          <a:xfrm>
            <a:off x="5669997" y="6962187"/>
            <a:ext cx="13010132" cy="3114038"/>
          </a:xfrm>
          <a:custGeom>
            <a:avLst/>
            <a:gdLst/>
            <a:ahLst/>
            <a:cxnLst/>
            <a:rect l="l" t="t" r="r" b="b"/>
            <a:pathLst>
              <a:path w="13010132" h="3114038">
                <a:moveTo>
                  <a:pt x="0" y="0"/>
                </a:moveTo>
                <a:lnTo>
                  <a:pt x="13010132" y="0"/>
                </a:lnTo>
                <a:lnTo>
                  <a:pt x="13010132" y="3114038"/>
                </a:lnTo>
                <a:lnTo>
                  <a:pt x="0" y="3114038"/>
                </a:lnTo>
                <a:lnTo>
                  <a:pt x="0" y="0"/>
                </a:lnTo>
                <a:close/>
              </a:path>
            </a:pathLst>
          </a:custGeom>
          <a:blipFill>
            <a:blip r:embed="rId3"/>
            <a:stretch>
              <a:fillRect/>
            </a:stretch>
          </a:blipFill>
        </p:spPr>
        <p:txBody>
          <a:bodyPr/>
          <a:lstStyle/>
          <a:p>
            <a:endParaRPr lang="en-US"/>
          </a:p>
        </p:txBody>
      </p:sp>
      <p:sp>
        <p:nvSpPr>
          <p:cNvPr id="4" name="Freeform 4"/>
          <p:cNvSpPr/>
          <p:nvPr/>
        </p:nvSpPr>
        <p:spPr>
          <a:xfrm>
            <a:off x="3752685" y="6178032"/>
            <a:ext cx="10151457" cy="2503099"/>
          </a:xfrm>
          <a:custGeom>
            <a:avLst/>
            <a:gdLst/>
            <a:ahLst/>
            <a:cxnLst/>
            <a:rect l="l" t="t" r="r" b="b"/>
            <a:pathLst>
              <a:path w="10151457" h="2503099">
                <a:moveTo>
                  <a:pt x="0" y="0"/>
                </a:moveTo>
                <a:lnTo>
                  <a:pt x="10151457" y="0"/>
                </a:lnTo>
                <a:lnTo>
                  <a:pt x="10151457" y="2503099"/>
                </a:lnTo>
                <a:lnTo>
                  <a:pt x="0" y="2503099"/>
                </a:lnTo>
                <a:lnTo>
                  <a:pt x="0" y="0"/>
                </a:lnTo>
                <a:close/>
              </a:path>
            </a:pathLst>
          </a:custGeom>
          <a:blipFill>
            <a:blip r:embed="rId4"/>
            <a:stretch>
              <a:fillRect/>
            </a:stretch>
          </a:blipFill>
        </p:spPr>
        <p:txBody>
          <a:bodyPr/>
          <a:lstStyle/>
          <a:p>
            <a:endParaRPr lang="en-US"/>
          </a:p>
        </p:txBody>
      </p:sp>
      <p:sp>
        <p:nvSpPr>
          <p:cNvPr id="5" name="Freeform 5"/>
          <p:cNvSpPr/>
          <p:nvPr/>
        </p:nvSpPr>
        <p:spPr>
          <a:xfrm>
            <a:off x="-33489" y="-85725"/>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5"/>
            <a:stretch>
              <a:fillRect/>
            </a:stretch>
          </a:blipFill>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extBox 2">
            <a:extLst>
              <a:ext uri="{FF2B5EF4-FFF2-40B4-BE49-F238E27FC236}">
                <a16:creationId xmlns:a16="http://schemas.microsoft.com/office/drawing/2014/main" id="{8B7D4950-2889-0278-170A-C99A3C235248}"/>
              </a:ext>
            </a:extLst>
          </p:cNvPr>
          <p:cNvSpPr txBox="1"/>
          <p:nvPr/>
        </p:nvSpPr>
        <p:spPr>
          <a:xfrm>
            <a:off x="990600" y="1749333"/>
            <a:ext cx="16840200" cy="5795817"/>
          </a:xfrm>
          <a:prstGeom prst="rect">
            <a:avLst/>
          </a:prstGeom>
          <a:noFill/>
        </p:spPr>
        <p:txBody>
          <a:bodyPr wrap="square" rtlCol="0">
            <a:spAutoFit/>
          </a:bodyPr>
          <a:lstStyle/>
          <a:p>
            <a:pPr>
              <a:lnSpc>
                <a:spcPct val="107000"/>
              </a:lnSpc>
              <a:spcAft>
                <a:spcPts val="800"/>
              </a:spcAft>
            </a:pPr>
            <a:r>
              <a:rPr lang="en-NZ" sz="5400" i="1" kern="100" dirty="0">
                <a:effectLst/>
                <a:latin typeface="Source Sans Pro" panose="020B0503030403020204" pitchFamily="34" charset="0"/>
                <a:ea typeface="Source Sans Pro" panose="020B0503030403020204" pitchFamily="34" charset="0"/>
                <a:cs typeface="Times New Roman" panose="02020603050405020304" pitchFamily="18" charset="0"/>
              </a:rPr>
              <a:t>As you think about these practical elements, what stands out for you? Why?</a:t>
            </a:r>
          </a:p>
          <a:p>
            <a:pPr>
              <a:lnSpc>
                <a:spcPct val="107000"/>
              </a:lnSpc>
              <a:spcAft>
                <a:spcPts val="800"/>
              </a:spcAft>
            </a:pPr>
            <a:endParaRPr lang="en-NZ" sz="5400" i="1" kern="100" dirty="0">
              <a:effectLst/>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5400" i="1" kern="100" dirty="0">
                <a:effectLst/>
                <a:latin typeface="Source Sans Pro" panose="020B0503030403020204" pitchFamily="34" charset="0"/>
                <a:ea typeface="Source Sans Pro" panose="020B0503030403020204" pitchFamily="34" charset="0"/>
                <a:cs typeface="Times New Roman" panose="02020603050405020304" pitchFamily="18" charset="0"/>
              </a:rPr>
              <a:t>What is and area of strength in your context?</a:t>
            </a:r>
          </a:p>
          <a:p>
            <a:pPr>
              <a:lnSpc>
                <a:spcPct val="107000"/>
              </a:lnSpc>
              <a:spcAft>
                <a:spcPts val="800"/>
              </a:spcAft>
            </a:pPr>
            <a:endParaRPr lang="en-NZ" sz="5400" i="1" kern="100" dirty="0">
              <a:effectLst/>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5400" i="1" kern="100" dirty="0">
                <a:effectLst/>
                <a:latin typeface="Source Sans Pro" panose="020B0503030403020204" pitchFamily="34" charset="0"/>
                <a:ea typeface="Source Sans Pro" panose="020B0503030403020204" pitchFamily="34" charset="0"/>
                <a:cs typeface="Times New Roman" panose="02020603050405020304" pitchFamily="18" charset="0"/>
              </a:rPr>
              <a:t>What is an area of development for you in your context?</a:t>
            </a:r>
          </a:p>
        </p:txBody>
      </p:sp>
    </p:spTree>
    <p:extLst>
      <p:ext uri="{BB962C8B-B14F-4D97-AF65-F5344CB8AC3E}">
        <p14:creationId xmlns:p14="http://schemas.microsoft.com/office/powerpoint/2010/main" val="576170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extBox 2">
            <a:extLst>
              <a:ext uri="{FF2B5EF4-FFF2-40B4-BE49-F238E27FC236}">
                <a16:creationId xmlns:a16="http://schemas.microsoft.com/office/drawing/2014/main" id="{42D28AC7-0CB4-7343-6210-379EC4341D5A}"/>
              </a:ext>
            </a:extLst>
          </p:cNvPr>
          <p:cNvSpPr txBox="1"/>
          <p:nvPr/>
        </p:nvSpPr>
        <p:spPr>
          <a:xfrm>
            <a:off x="419100" y="1096591"/>
            <a:ext cx="17449800" cy="3785652"/>
          </a:xfrm>
          <a:prstGeom prst="rect">
            <a:avLst/>
          </a:prstGeom>
          <a:noFill/>
        </p:spPr>
        <p:txBody>
          <a:bodyPr wrap="square" rtlCol="0">
            <a:spAutoFit/>
          </a:bodyPr>
          <a:lstStyle/>
          <a:p>
            <a:pPr algn="ctr"/>
            <a:r>
              <a:rPr lang="en-NZ" sz="12000" dirty="0">
                <a:latin typeface="Source Sans Pro" panose="020B0503030403020204" pitchFamily="34" charset="0"/>
                <a:ea typeface="Source Sans Pro" panose="020B0503030403020204" pitchFamily="34" charset="0"/>
              </a:rPr>
              <a:t>Leading as a co-</a:t>
            </a:r>
            <a:r>
              <a:rPr lang="en-NZ" sz="12000" dirty="0" err="1">
                <a:latin typeface="Source Sans Pro" panose="020B0503030403020204" pitchFamily="34" charset="0"/>
                <a:ea typeface="Source Sans Pro" panose="020B0503030403020204" pitchFamily="34" charset="0"/>
              </a:rPr>
              <a:t>journeyer</a:t>
            </a:r>
            <a:endParaRPr lang="en-NZ" sz="12000" dirty="0">
              <a:latin typeface="Source Sans Pro" panose="020B0503030403020204" pitchFamily="34" charset="0"/>
              <a:ea typeface="Source Sans Pro" panose="020B0503030403020204" pitchFamily="34" charset="0"/>
            </a:endParaRPr>
          </a:p>
          <a:p>
            <a:pPr algn="ctr"/>
            <a:endParaRPr lang="en-NZ" sz="12000" dirty="0"/>
          </a:p>
        </p:txBody>
      </p:sp>
      <p:pic>
        <p:nvPicPr>
          <p:cNvPr id="1026" name="Picture 2" descr="4,100+ Family Walking Legs Stock Photos, Pictures &amp; Royalty-Free Images -  iStock">
            <a:extLst>
              <a:ext uri="{FF2B5EF4-FFF2-40B4-BE49-F238E27FC236}">
                <a16:creationId xmlns:a16="http://schemas.microsoft.com/office/drawing/2014/main" id="{EB19B391-7554-4072-6728-05DF2286D28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1765"/>
          <a:stretch/>
        </p:blipFill>
        <p:spPr bwMode="auto">
          <a:xfrm>
            <a:off x="4038600" y="4305300"/>
            <a:ext cx="9372600" cy="45848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extBox 2">
            <a:extLst>
              <a:ext uri="{FF2B5EF4-FFF2-40B4-BE49-F238E27FC236}">
                <a16:creationId xmlns:a16="http://schemas.microsoft.com/office/drawing/2014/main" id="{8B7D4950-2889-0278-170A-C99A3C235248}"/>
              </a:ext>
            </a:extLst>
          </p:cNvPr>
          <p:cNvSpPr txBox="1"/>
          <p:nvPr/>
        </p:nvSpPr>
        <p:spPr>
          <a:xfrm>
            <a:off x="1066800" y="1714500"/>
            <a:ext cx="16154400" cy="5792932"/>
          </a:xfrm>
          <a:prstGeom prst="rect">
            <a:avLst/>
          </a:prstGeom>
          <a:noFill/>
        </p:spPr>
        <p:txBody>
          <a:bodyPr wrap="square" rtlCol="0">
            <a:spAutoFit/>
          </a:bodyPr>
          <a:lstStyle/>
          <a:p>
            <a:pPr>
              <a:lnSpc>
                <a:spcPct val="107000"/>
              </a:lnSpc>
              <a:spcAft>
                <a:spcPts val="800"/>
              </a:spcAft>
            </a:pPr>
            <a:r>
              <a:rPr lang="en-NZ" sz="6000" kern="100" dirty="0">
                <a:effectLst/>
                <a:latin typeface="Source Sans Pro" panose="020B0503030403020204" pitchFamily="34" charset="0"/>
                <a:ea typeface="Source Sans Pro" panose="020B0503030403020204" pitchFamily="34" charset="0"/>
                <a:cs typeface="Times New Roman" panose="02020603050405020304" pitchFamily="18" charset="0"/>
              </a:rPr>
              <a:t>“... Just as a nursing mother cares for her children, so we cared for you. Because we loved you so much, we were delighted to share with you not only the gospel of God but our lives as well.”</a:t>
            </a:r>
          </a:p>
          <a:p>
            <a:pPr>
              <a:lnSpc>
                <a:spcPct val="107000"/>
              </a:lnSpc>
              <a:spcAft>
                <a:spcPts val="800"/>
              </a:spcAft>
            </a:pPr>
            <a:r>
              <a:rPr lang="en-NZ" sz="4800" kern="100" dirty="0">
                <a:effectLst/>
                <a:latin typeface="Source Sans Pro" panose="020B0503030403020204" pitchFamily="34" charset="0"/>
                <a:ea typeface="Source Sans Pro" panose="020B0503030403020204" pitchFamily="34" charset="0"/>
                <a:cs typeface="Times New Roman" panose="02020603050405020304" pitchFamily="18" charset="0"/>
              </a:rPr>
              <a:t> </a:t>
            </a:r>
          </a:p>
          <a:p>
            <a:pPr>
              <a:lnSpc>
                <a:spcPct val="107000"/>
              </a:lnSpc>
              <a:spcAft>
                <a:spcPts val="800"/>
              </a:spcAft>
            </a:pPr>
            <a:r>
              <a:rPr lang="en-NZ" sz="4800" kern="100" dirty="0">
                <a:latin typeface="Source Sans Pro" panose="020B0503030403020204" pitchFamily="34" charset="0"/>
                <a:ea typeface="Source Sans Pro" panose="020B0503030403020204" pitchFamily="34" charset="0"/>
                <a:cs typeface="Times New Roman" panose="02020603050405020304" pitchFamily="18" charset="0"/>
              </a:rPr>
              <a:t>1Thes 2:7-8</a:t>
            </a:r>
            <a:endParaRPr lang="en-NZ" sz="4800" kern="100" dirty="0">
              <a:effectLst/>
              <a:latin typeface="Source Sans Pro" panose="020B0503030403020204" pitchFamily="34" charset="0"/>
              <a:ea typeface="Source Sans Pro" panose="020B0503030403020204" pitchFamily="34" charset="0"/>
              <a:cs typeface="Times New Roman" panose="02020603050405020304" pitchFamily="18" charset="0"/>
            </a:endParaRPr>
          </a:p>
        </p:txBody>
      </p:sp>
    </p:spTree>
    <p:extLst>
      <p:ext uri="{BB962C8B-B14F-4D97-AF65-F5344CB8AC3E}">
        <p14:creationId xmlns:p14="http://schemas.microsoft.com/office/powerpoint/2010/main" val="1233539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extBox 2">
            <a:extLst>
              <a:ext uri="{FF2B5EF4-FFF2-40B4-BE49-F238E27FC236}">
                <a16:creationId xmlns:a16="http://schemas.microsoft.com/office/drawing/2014/main" id="{8B7D4950-2889-0278-170A-C99A3C235248}"/>
              </a:ext>
            </a:extLst>
          </p:cNvPr>
          <p:cNvSpPr txBox="1"/>
          <p:nvPr/>
        </p:nvSpPr>
        <p:spPr>
          <a:xfrm>
            <a:off x="1066800" y="1714500"/>
            <a:ext cx="16154400" cy="5299528"/>
          </a:xfrm>
          <a:prstGeom prst="rect">
            <a:avLst/>
          </a:prstGeom>
          <a:noFill/>
        </p:spPr>
        <p:txBody>
          <a:bodyPr wrap="square" rtlCol="0">
            <a:spAutoFit/>
          </a:bodyPr>
          <a:lstStyle/>
          <a:p>
            <a:pPr>
              <a:lnSpc>
                <a:spcPct val="107000"/>
              </a:lnSpc>
              <a:spcAft>
                <a:spcPts val="800"/>
              </a:spcAft>
            </a:pPr>
            <a:r>
              <a:rPr lang="en-NZ" sz="8000" kern="100" dirty="0">
                <a:effectLst/>
                <a:latin typeface="Source Sans Pro" panose="020B0503030403020204" pitchFamily="34" charset="0"/>
                <a:ea typeface="Source Sans Pro" panose="020B0503030403020204" pitchFamily="34" charset="0"/>
                <a:cs typeface="Times New Roman" panose="02020603050405020304" pitchFamily="18" charset="0"/>
              </a:rPr>
              <a:t>“Our work is not to pour information into our children, but instead to open a space for each child to discover their own understanding of God”</a:t>
            </a:r>
          </a:p>
        </p:txBody>
      </p:sp>
    </p:spTree>
    <p:extLst>
      <p:ext uri="{BB962C8B-B14F-4D97-AF65-F5344CB8AC3E}">
        <p14:creationId xmlns:p14="http://schemas.microsoft.com/office/powerpoint/2010/main" val="243392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extBox 2">
            <a:extLst>
              <a:ext uri="{FF2B5EF4-FFF2-40B4-BE49-F238E27FC236}">
                <a16:creationId xmlns:a16="http://schemas.microsoft.com/office/drawing/2014/main" id="{8B7D4950-2889-0278-170A-C99A3C235248}"/>
              </a:ext>
            </a:extLst>
          </p:cNvPr>
          <p:cNvSpPr txBox="1"/>
          <p:nvPr/>
        </p:nvSpPr>
        <p:spPr>
          <a:xfrm>
            <a:off x="1409700" y="1028700"/>
            <a:ext cx="4533900" cy="1598771"/>
          </a:xfrm>
          <a:prstGeom prst="rect">
            <a:avLst/>
          </a:prstGeom>
          <a:noFill/>
        </p:spPr>
        <p:txBody>
          <a:bodyPr wrap="square" rtlCol="0">
            <a:spAutoFit/>
          </a:bodyPr>
          <a:lstStyle/>
          <a:p>
            <a:pPr algn="ctr">
              <a:lnSpc>
                <a:spcPct val="107000"/>
              </a:lnSpc>
              <a:spcAft>
                <a:spcPts val="800"/>
              </a:spcAft>
            </a:pPr>
            <a:r>
              <a:rPr lang="en-NZ" sz="9600" kern="100" dirty="0">
                <a:effectLst/>
                <a:latin typeface="Source Sans Pro" panose="020B0503030403020204" pitchFamily="34" charset="0"/>
                <a:ea typeface="Source Sans Pro" panose="020B0503030403020204" pitchFamily="34" charset="0"/>
                <a:cs typeface="Times New Roman" panose="02020603050405020304" pitchFamily="18" charset="0"/>
              </a:rPr>
              <a:t>Content</a:t>
            </a:r>
          </a:p>
        </p:txBody>
      </p:sp>
      <p:sp>
        <p:nvSpPr>
          <p:cNvPr id="4" name="TextBox 3">
            <a:extLst>
              <a:ext uri="{FF2B5EF4-FFF2-40B4-BE49-F238E27FC236}">
                <a16:creationId xmlns:a16="http://schemas.microsoft.com/office/drawing/2014/main" id="{C7CAC9A2-4FF8-710F-42EE-F0D11B73957F}"/>
              </a:ext>
            </a:extLst>
          </p:cNvPr>
          <p:cNvSpPr txBox="1"/>
          <p:nvPr/>
        </p:nvSpPr>
        <p:spPr>
          <a:xfrm>
            <a:off x="11125200" y="1181100"/>
            <a:ext cx="4377737" cy="1569660"/>
          </a:xfrm>
          <a:prstGeom prst="rect">
            <a:avLst/>
          </a:prstGeom>
          <a:noFill/>
        </p:spPr>
        <p:txBody>
          <a:bodyPr wrap="square" rtlCol="0">
            <a:spAutoFit/>
          </a:bodyPr>
          <a:lstStyle/>
          <a:p>
            <a:r>
              <a:rPr lang="en-NZ" sz="9600" kern="100" dirty="0">
                <a:latin typeface="Source Sans Pro" panose="020B0503030403020204" pitchFamily="34" charset="0"/>
                <a:ea typeface="Source Sans Pro" panose="020B0503030403020204" pitchFamily="34" charset="0"/>
                <a:cs typeface="Times New Roman" panose="02020603050405020304" pitchFamily="18" charset="0"/>
              </a:rPr>
              <a:t>Process</a:t>
            </a:r>
          </a:p>
        </p:txBody>
      </p:sp>
      <p:pic>
        <p:nvPicPr>
          <p:cNvPr id="2050" name="Picture 2" descr="Safety switches for operation in potentially explosive atmospheres at a biscuit  manufacturing company - WOLFF GROUP">
            <a:extLst>
              <a:ext uri="{FF2B5EF4-FFF2-40B4-BE49-F238E27FC236}">
                <a16:creationId xmlns:a16="http://schemas.microsoft.com/office/drawing/2014/main" id="{233032D2-AA27-1AA5-233D-A93659702F7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0953"/>
          <a:stretch/>
        </p:blipFill>
        <p:spPr bwMode="auto">
          <a:xfrm>
            <a:off x="10705014" y="3503084"/>
            <a:ext cx="6324600" cy="40386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ngredients For Biscuits: An ...">
            <a:extLst>
              <a:ext uri="{FF2B5EF4-FFF2-40B4-BE49-F238E27FC236}">
                <a16:creationId xmlns:a16="http://schemas.microsoft.com/office/drawing/2014/main" id="{8C8D4B36-707F-055E-E676-943E4F908813}"/>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0267" r="10681"/>
          <a:stretch/>
        </p:blipFill>
        <p:spPr bwMode="auto">
          <a:xfrm>
            <a:off x="1066801" y="3385238"/>
            <a:ext cx="5867400" cy="415644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E5F5B5F9-1AFB-C579-7A78-0C23AD629D8D}"/>
              </a:ext>
            </a:extLst>
          </p:cNvPr>
          <p:cNvSpPr txBox="1"/>
          <p:nvPr/>
        </p:nvSpPr>
        <p:spPr>
          <a:xfrm>
            <a:off x="7772400" y="1120390"/>
            <a:ext cx="2286000" cy="1569660"/>
          </a:xfrm>
          <a:prstGeom prst="rect">
            <a:avLst/>
          </a:prstGeom>
          <a:noFill/>
        </p:spPr>
        <p:txBody>
          <a:bodyPr wrap="square" rtlCol="0">
            <a:spAutoFit/>
          </a:bodyPr>
          <a:lstStyle/>
          <a:p>
            <a:r>
              <a:rPr lang="en-NZ" sz="9600" kern="100" dirty="0">
                <a:latin typeface="Source Sans Pro" panose="020B0503030403020204" pitchFamily="34" charset="0"/>
                <a:ea typeface="Source Sans Pro" panose="020B0503030403020204" pitchFamily="34" charset="0"/>
                <a:cs typeface="Times New Roman" panose="02020603050405020304" pitchFamily="18" charset="0"/>
              </a:rPr>
              <a:t>and</a:t>
            </a:r>
          </a:p>
        </p:txBody>
      </p:sp>
    </p:spTree>
    <p:extLst>
      <p:ext uri="{BB962C8B-B14F-4D97-AF65-F5344CB8AC3E}">
        <p14:creationId xmlns:p14="http://schemas.microsoft.com/office/powerpoint/2010/main" val="2537158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extBox 2">
            <a:extLst>
              <a:ext uri="{FF2B5EF4-FFF2-40B4-BE49-F238E27FC236}">
                <a16:creationId xmlns:a16="http://schemas.microsoft.com/office/drawing/2014/main" id="{8B7D4950-2889-0278-170A-C99A3C235248}"/>
              </a:ext>
            </a:extLst>
          </p:cNvPr>
          <p:cNvSpPr txBox="1"/>
          <p:nvPr/>
        </p:nvSpPr>
        <p:spPr>
          <a:xfrm>
            <a:off x="1162499" y="1562100"/>
            <a:ext cx="16840200" cy="6205225"/>
          </a:xfrm>
          <a:prstGeom prst="rect">
            <a:avLst/>
          </a:prstGeom>
          <a:noFill/>
        </p:spPr>
        <p:txBody>
          <a:bodyPr wrap="square" rtlCol="0">
            <a:spAutoFit/>
          </a:bodyPr>
          <a:lstStyle/>
          <a:p>
            <a:pPr>
              <a:lnSpc>
                <a:spcPct val="107000"/>
              </a:lnSpc>
              <a:spcAft>
                <a:spcPts val="800"/>
              </a:spcAft>
            </a:pPr>
            <a:r>
              <a:rPr lang="en-NZ" sz="4800" kern="0" dirty="0">
                <a:effectLst/>
                <a:latin typeface="Source Sans Pro" panose="020B0503030403020204" pitchFamily="34" charset="0"/>
                <a:ea typeface="Source Sans Pro" panose="020B0503030403020204" pitchFamily="34" charset="0"/>
                <a:cs typeface="Times New Roman" panose="02020603050405020304" pitchFamily="18" charset="0"/>
              </a:rPr>
              <a:t>I wonder why this story is in the Bible?</a:t>
            </a:r>
            <a:endParaRPr lang="en-NZ" sz="4800" kern="100" dirty="0">
              <a:effectLst/>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4800" kern="0" dirty="0">
                <a:effectLst/>
                <a:latin typeface="Source Sans Pro" panose="020B0503030403020204" pitchFamily="34" charset="0"/>
                <a:ea typeface="Source Sans Pro" panose="020B0503030403020204" pitchFamily="34" charset="0"/>
                <a:cs typeface="Times New Roman" panose="02020603050405020304" pitchFamily="18" charset="0"/>
              </a:rPr>
              <a:t>I wonder what it would have been like to face that situation?</a:t>
            </a:r>
            <a:endParaRPr lang="en-NZ" sz="4800" kern="100" dirty="0">
              <a:effectLst/>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4800" kern="0" dirty="0">
                <a:effectLst/>
                <a:latin typeface="Source Sans Pro" panose="020B0503030403020204" pitchFamily="34" charset="0"/>
                <a:ea typeface="Source Sans Pro" panose="020B0503030403020204" pitchFamily="34" charset="0"/>
                <a:cs typeface="Times New Roman" panose="02020603050405020304" pitchFamily="18" charset="0"/>
              </a:rPr>
              <a:t>I wonder where you see yourself in this story?</a:t>
            </a:r>
            <a:endParaRPr lang="en-NZ" sz="4800" kern="100" dirty="0">
              <a:effectLst/>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4800" kern="0" dirty="0">
                <a:effectLst/>
                <a:latin typeface="Source Sans Pro" panose="020B0503030403020204" pitchFamily="34" charset="0"/>
                <a:ea typeface="Source Sans Pro" panose="020B0503030403020204" pitchFamily="34" charset="0"/>
                <a:cs typeface="Times New Roman" panose="02020603050405020304" pitchFamily="18" charset="0"/>
              </a:rPr>
              <a:t>I wonder what God is saying to you today through this story?</a:t>
            </a:r>
            <a:endParaRPr lang="en-NZ" sz="4800" kern="100" dirty="0">
              <a:effectLst/>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4800" kern="0" dirty="0">
                <a:effectLst/>
                <a:latin typeface="Source Sans Pro" panose="020B0503030403020204" pitchFamily="34" charset="0"/>
                <a:ea typeface="Source Sans Pro" panose="020B0503030403020204" pitchFamily="34" charset="0"/>
                <a:cs typeface="Times New Roman" panose="02020603050405020304" pitchFamily="18" charset="0"/>
              </a:rPr>
              <a:t>I wonder what it felt like to be….?</a:t>
            </a:r>
            <a:endParaRPr lang="en-NZ" sz="4800" kern="100" dirty="0">
              <a:effectLst/>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4800" kern="0" dirty="0">
                <a:effectLst/>
                <a:latin typeface="Source Sans Pro" panose="020B0503030403020204" pitchFamily="34" charset="0"/>
                <a:ea typeface="Source Sans Pro" panose="020B0503030403020204" pitchFamily="34" charset="0"/>
                <a:cs typeface="Times New Roman" panose="02020603050405020304" pitchFamily="18" charset="0"/>
              </a:rPr>
              <a:t>I wonder why God let that happen?</a:t>
            </a:r>
            <a:endParaRPr lang="en-NZ" sz="4800" kern="100" dirty="0">
              <a:effectLst/>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4800" kern="0" dirty="0">
                <a:effectLst/>
                <a:latin typeface="Source Sans Pro" panose="020B0503030403020204" pitchFamily="34" charset="0"/>
                <a:ea typeface="Source Sans Pro" panose="020B0503030403020204" pitchFamily="34" charset="0"/>
                <a:cs typeface="Times New Roman" panose="02020603050405020304" pitchFamily="18" charset="0"/>
              </a:rPr>
              <a:t>I wonder what this passage/story tells us about God’s character?</a:t>
            </a:r>
            <a:endParaRPr lang="en-NZ" sz="4800" kern="100" dirty="0">
              <a:effectLst/>
              <a:latin typeface="Source Sans Pro" panose="020B0503030403020204" pitchFamily="34" charset="0"/>
              <a:ea typeface="Source Sans Pro" panose="020B0503030403020204" pitchFamily="34" charset="0"/>
              <a:cs typeface="Times New Roman" panose="02020603050405020304" pitchFamily="18" charset="0"/>
            </a:endParaRPr>
          </a:p>
        </p:txBody>
      </p:sp>
    </p:spTree>
    <p:extLst>
      <p:ext uri="{BB962C8B-B14F-4D97-AF65-F5344CB8AC3E}">
        <p14:creationId xmlns:p14="http://schemas.microsoft.com/office/powerpoint/2010/main" val="3973531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extBox 2">
            <a:extLst>
              <a:ext uri="{FF2B5EF4-FFF2-40B4-BE49-F238E27FC236}">
                <a16:creationId xmlns:a16="http://schemas.microsoft.com/office/drawing/2014/main" id="{8B7D4950-2889-0278-170A-C99A3C235248}"/>
              </a:ext>
            </a:extLst>
          </p:cNvPr>
          <p:cNvSpPr txBox="1"/>
          <p:nvPr/>
        </p:nvSpPr>
        <p:spPr>
          <a:xfrm>
            <a:off x="4048349" y="1118523"/>
            <a:ext cx="10191301" cy="7069436"/>
          </a:xfrm>
          <a:prstGeom prst="rect">
            <a:avLst/>
          </a:prstGeom>
          <a:noFill/>
        </p:spPr>
        <p:txBody>
          <a:bodyPr wrap="square" rtlCol="0">
            <a:spAutoFit/>
          </a:bodyPr>
          <a:lstStyle/>
          <a:p>
            <a:pPr>
              <a:lnSpc>
                <a:spcPct val="107000"/>
              </a:lnSpc>
              <a:spcAft>
                <a:spcPts val="800"/>
              </a:spcAft>
            </a:pPr>
            <a:r>
              <a:rPr lang="en-NZ" sz="6600" kern="0" dirty="0">
                <a:latin typeface="Source Sans Pro" panose="020B0503030403020204" pitchFamily="34" charset="0"/>
                <a:ea typeface="Source Sans Pro" panose="020B0503030403020204" pitchFamily="34" charset="0"/>
                <a:cs typeface="Times New Roman" panose="02020603050405020304" pitchFamily="18" charset="0"/>
              </a:rPr>
              <a:t>The discovery principle</a:t>
            </a:r>
          </a:p>
          <a:p>
            <a:pPr>
              <a:lnSpc>
                <a:spcPct val="107000"/>
              </a:lnSpc>
              <a:spcAft>
                <a:spcPts val="800"/>
              </a:spcAft>
            </a:pPr>
            <a:endParaRPr lang="en-NZ" sz="4800" kern="0" dirty="0">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4800" kern="0" dirty="0">
                <a:latin typeface="Source Sans Pro" panose="020B0503030403020204" pitchFamily="34" charset="0"/>
                <a:ea typeface="Source Sans Pro" panose="020B0503030403020204" pitchFamily="34" charset="0"/>
                <a:cs typeface="Times New Roman" panose="02020603050405020304" pitchFamily="18" charset="0"/>
              </a:rPr>
              <a:t>People understand what you say</a:t>
            </a:r>
          </a:p>
          <a:p>
            <a:pPr>
              <a:lnSpc>
                <a:spcPct val="107000"/>
              </a:lnSpc>
              <a:spcAft>
                <a:spcPts val="800"/>
              </a:spcAft>
            </a:pPr>
            <a:r>
              <a:rPr lang="en-NZ" sz="4800" kern="0" dirty="0">
                <a:latin typeface="Source Sans Pro" panose="020B0503030403020204" pitchFamily="34" charset="0"/>
                <a:ea typeface="Source Sans Pro" panose="020B0503030403020204" pitchFamily="34" charset="0"/>
                <a:cs typeface="Times New Roman" panose="02020603050405020304" pitchFamily="18" charset="0"/>
              </a:rPr>
              <a:t>They remember what they say</a:t>
            </a:r>
          </a:p>
          <a:p>
            <a:pPr>
              <a:lnSpc>
                <a:spcPct val="107000"/>
              </a:lnSpc>
              <a:spcAft>
                <a:spcPts val="800"/>
              </a:spcAft>
            </a:pPr>
            <a:r>
              <a:rPr lang="en-NZ" sz="4800" kern="0" dirty="0">
                <a:latin typeface="Source Sans Pro" panose="020B0503030403020204" pitchFamily="34" charset="0"/>
                <a:ea typeface="Source Sans Pro" panose="020B0503030403020204" pitchFamily="34" charset="0"/>
                <a:cs typeface="Times New Roman" panose="02020603050405020304" pitchFamily="18" charset="0"/>
              </a:rPr>
              <a:t>They own what they discover</a:t>
            </a:r>
          </a:p>
          <a:p>
            <a:r>
              <a:rPr lang="en-NZ" sz="4800" kern="0" dirty="0">
                <a:latin typeface="Source Sans Pro" panose="020B0503030403020204" pitchFamily="34" charset="0"/>
                <a:ea typeface="Source Sans Pro" panose="020B0503030403020204" pitchFamily="34" charset="0"/>
                <a:cs typeface="Times New Roman" panose="02020603050405020304" pitchFamily="18" charset="0"/>
              </a:rPr>
              <a:t>They act on what they own </a:t>
            </a:r>
          </a:p>
          <a:p>
            <a:endParaRPr lang="en-NZ" sz="4800" kern="0" dirty="0">
              <a:latin typeface="Source Sans Pro" panose="020B0503030403020204" pitchFamily="34" charset="0"/>
              <a:ea typeface="Source Sans Pro" panose="020B0503030403020204" pitchFamily="34" charset="0"/>
              <a:cs typeface="Times New Roman" panose="02020603050405020304" pitchFamily="18" charset="0"/>
            </a:endParaRPr>
          </a:p>
          <a:p>
            <a:r>
              <a:rPr lang="en-NZ" sz="4800" kern="0" dirty="0">
                <a:latin typeface="Source Sans Pro" panose="020B0503030403020204" pitchFamily="34" charset="0"/>
                <a:ea typeface="Source Sans Pro" panose="020B0503030403020204" pitchFamily="34" charset="0"/>
                <a:cs typeface="Times New Roman" panose="02020603050405020304" pitchFamily="18" charset="0"/>
              </a:rPr>
              <a:t>(Jerome Burner)</a:t>
            </a:r>
          </a:p>
        </p:txBody>
      </p:sp>
    </p:spTree>
    <p:extLst>
      <p:ext uri="{BB962C8B-B14F-4D97-AF65-F5344CB8AC3E}">
        <p14:creationId xmlns:p14="http://schemas.microsoft.com/office/powerpoint/2010/main" val="536962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extBox 2">
            <a:extLst>
              <a:ext uri="{FF2B5EF4-FFF2-40B4-BE49-F238E27FC236}">
                <a16:creationId xmlns:a16="http://schemas.microsoft.com/office/drawing/2014/main" id="{8B7D4950-2889-0278-170A-C99A3C235248}"/>
              </a:ext>
            </a:extLst>
          </p:cNvPr>
          <p:cNvSpPr txBox="1"/>
          <p:nvPr/>
        </p:nvSpPr>
        <p:spPr>
          <a:xfrm>
            <a:off x="990600" y="1749333"/>
            <a:ext cx="16840200" cy="6684972"/>
          </a:xfrm>
          <a:prstGeom prst="rect">
            <a:avLst/>
          </a:prstGeom>
          <a:noFill/>
        </p:spPr>
        <p:txBody>
          <a:bodyPr wrap="square" rtlCol="0">
            <a:spAutoFit/>
          </a:bodyPr>
          <a:lstStyle/>
          <a:p>
            <a:pPr>
              <a:lnSpc>
                <a:spcPct val="107000"/>
              </a:lnSpc>
              <a:spcAft>
                <a:spcPts val="800"/>
              </a:spcAft>
            </a:pPr>
            <a:r>
              <a:rPr lang="en-NZ" sz="5400" i="1" kern="100" dirty="0">
                <a:effectLst/>
                <a:latin typeface="Source Sans Pro" panose="020B0503030403020204" pitchFamily="34" charset="0"/>
                <a:ea typeface="Source Sans Pro" panose="020B0503030403020204" pitchFamily="34" charset="0"/>
                <a:cs typeface="Times New Roman" panose="02020603050405020304" pitchFamily="18" charset="0"/>
              </a:rPr>
              <a:t>Where can you see aspects of each paradigm in your ministry?</a:t>
            </a:r>
          </a:p>
          <a:p>
            <a:pPr>
              <a:lnSpc>
                <a:spcPct val="107000"/>
              </a:lnSpc>
              <a:spcAft>
                <a:spcPts val="800"/>
              </a:spcAft>
            </a:pPr>
            <a:endParaRPr lang="en-NZ" sz="5400" i="1" kern="100" dirty="0">
              <a:effectLst/>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5400" i="1" kern="100" dirty="0">
                <a:effectLst/>
                <a:latin typeface="Source Sans Pro" panose="020B0503030403020204" pitchFamily="34" charset="0"/>
                <a:ea typeface="Source Sans Pro" panose="020B0503030403020204" pitchFamily="34" charset="0"/>
                <a:cs typeface="Times New Roman" panose="02020603050405020304" pitchFamily="18" charset="0"/>
              </a:rPr>
              <a:t>Which paradigm is dominant?</a:t>
            </a:r>
          </a:p>
          <a:p>
            <a:pPr>
              <a:lnSpc>
                <a:spcPct val="107000"/>
              </a:lnSpc>
              <a:spcAft>
                <a:spcPts val="800"/>
              </a:spcAft>
            </a:pPr>
            <a:endParaRPr lang="en-NZ" sz="5400" i="1" kern="100" dirty="0">
              <a:effectLst/>
              <a:latin typeface="Source Sans Pro" panose="020B0503030403020204" pitchFamily="34" charset="0"/>
              <a:ea typeface="Source Sans Pro" panose="020B0503030403020204" pitchFamily="34" charset="0"/>
              <a:cs typeface="Times New Roman" panose="02020603050405020304" pitchFamily="18" charset="0"/>
            </a:endParaRPr>
          </a:p>
          <a:p>
            <a:pPr>
              <a:lnSpc>
                <a:spcPct val="107000"/>
              </a:lnSpc>
              <a:spcAft>
                <a:spcPts val="800"/>
              </a:spcAft>
            </a:pPr>
            <a:r>
              <a:rPr lang="en-NZ" sz="5400" i="1" kern="100" dirty="0">
                <a:effectLst/>
                <a:latin typeface="Source Sans Pro" panose="020B0503030403020204" pitchFamily="34" charset="0"/>
                <a:ea typeface="Source Sans Pro" panose="020B0503030403020204" pitchFamily="34" charset="0"/>
                <a:cs typeface="Times New Roman" panose="02020603050405020304" pitchFamily="18" charset="0"/>
              </a:rPr>
              <a:t>What is one thing you could change to make space for both content and process?</a:t>
            </a:r>
          </a:p>
        </p:txBody>
      </p:sp>
    </p:spTree>
    <p:extLst>
      <p:ext uri="{BB962C8B-B14F-4D97-AF65-F5344CB8AC3E}">
        <p14:creationId xmlns:p14="http://schemas.microsoft.com/office/powerpoint/2010/main" val="10615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4" name="TextBox 3">
            <a:extLst>
              <a:ext uri="{FF2B5EF4-FFF2-40B4-BE49-F238E27FC236}">
                <a16:creationId xmlns:a16="http://schemas.microsoft.com/office/drawing/2014/main" id="{8C293531-8883-77A4-5FD2-FC29290AE2AD}"/>
              </a:ext>
            </a:extLst>
          </p:cNvPr>
          <p:cNvSpPr txBox="1"/>
          <p:nvPr/>
        </p:nvSpPr>
        <p:spPr>
          <a:xfrm>
            <a:off x="1600200" y="800100"/>
            <a:ext cx="8153400" cy="8125301"/>
          </a:xfrm>
          <a:prstGeom prst="rect">
            <a:avLst/>
          </a:prstGeom>
          <a:noFill/>
        </p:spPr>
        <p:txBody>
          <a:bodyPr wrap="square" rtlCol="0">
            <a:spAutoFit/>
          </a:bodyPr>
          <a:lstStyle/>
          <a:p>
            <a:r>
              <a:rPr lang="en-NZ" sz="6000" u="sng" kern="0" dirty="0">
                <a:latin typeface="Source Sans Pro" panose="020B0503030403020204" pitchFamily="34" charset="0"/>
                <a:ea typeface="Source Sans Pro" panose="020B0503030403020204" pitchFamily="34" charset="0"/>
                <a:cs typeface="Times New Roman" panose="02020603050405020304" pitchFamily="18" charset="0"/>
              </a:rPr>
              <a:t>Practical Considerations</a:t>
            </a:r>
          </a:p>
          <a:p>
            <a:endParaRPr lang="en-NZ" sz="4800" kern="0" dirty="0">
              <a:latin typeface="Source Sans Pro" panose="020B0503030403020204" pitchFamily="34" charset="0"/>
              <a:ea typeface="Source Sans Pro" panose="020B0503030403020204" pitchFamily="34" charset="0"/>
              <a:cs typeface="Times New Roman" panose="02020603050405020304" pitchFamily="18" charset="0"/>
            </a:endParaRPr>
          </a:p>
          <a:p>
            <a:r>
              <a:rPr lang="en-NZ" sz="5400" kern="0" dirty="0">
                <a:latin typeface="Source Sans Pro" panose="020B0503030403020204" pitchFamily="34" charset="0"/>
                <a:ea typeface="Source Sans Pro" panose="020B0503030403020204" pitchFamily="34" charset="0"/>
                <a:cs typeface="Times New Roman" panose="02020603050405020304" pitchFamily="18" charset="0"/>
              </a:rPr>
              <a:t>Environment</a:t>
            </a:r>
          </a:p>
          <a:p>
            <a:r>
              <a:rPr lang="en-NZ" sz="5400" kern="0" dirty="0">
                <a:latin typeface="Source Sans Pro" panose="020B0503030403020204" pitchFamily="34" charset="0"/>
                <a:ea typeface="Source Sans Pro" panose="020B0503030403020204" pitchFamily="34" charset="0"/>
                <a:cs typeface="Times New Roman" panose="02020603050405020304" pitchFamily="18" charset="0"/>
              </a:rPr>
              <a:t>				</a:t>
            </a:r>
          </a:p>
          <a:p>
            <a:r>
              <a:rPr lang="en-NZ" sz="5400" kern="0" dirty="0">
                <a:latin typeface="Source Sans Pro" panose="020B0503030403020204" pitchFamily="34" charset="0"/>
                <a:ea typeface="Source Sans Pro" panose="020B0503030403020204" pitchFamily="34" charset="0"/>
                <a:cs typeface="Times New Roman" panose="02020603050405020304" pitchFamily="18" charset="0"/>
              </a:rPr>
              <a:t>Space and Time	</a:t>
            </a:r>
          </a:p>
          <a:p>
            <a:r>
              <a:rPr lang="en-NZ" sz="5400" kern="0" dirty="0">
                <a:latin typeface="Source Sans Pro" panose="020B0503030403020204" pitchFamily="34" charset="0"/>
                <a:ea typeface="Source Sans Pro" panose="020B0503030403020204" pitchFamily="34" charset="0"/>
                <a:cs typeface="Times New Roman" panose="02020603050405020304" pitchFamily="18" charset="0"/>
              </a:rPr>
              <a:t>		</a:t>
            </a:r>
          </a:p>
          <a:p>
            <a:r>
              <a:rPr lang="en-NZ" sz="5400" kern="0" dirty="0">
                <a:latin typeface="Source Sans Pro" panose="020B0503030403020204" pitchFamily="34" charset="0"/>
                <a:ea typeface="Source Sans Pro" panose="020B0503030403020204" pitchFamily="34" charset="0"/>
                <a:cs typeface="Times New Roman" panose="02020603050405020304" pitchFamily="18" charset="0"/>
              </a:rPr>
              <a:t>Listening	</a:t>
            </a:r>
          </a:p>
          <a:p>
            <a:r>
              <a:rPr lang="en-NZ" sz="5400" kern="0" dirty="0">
                <a:latin typeface="Source Sans Pro" panose="020B0503030403020204" pitchFamily="34" charset="0"/>
                <a:ea typeface="Source Sans Pro" panose="020B0503030403020204" pitchFamily="34" charset="0"/>
                <a:cs typeface="Times New Roman" panose="02020603050405020304" pitchFamily="18" charset="0"/>
              </a:rPr>
              <a:t>					</a:t>
            </a:r>
          </a:p>
          <a:p>
            <a:r>
              <a:rPr lang="en-NZ" sz="5400" kern="0" dirty="0">
                <a:latin typeface="Source Sans Pro" panose="020B0503030403020204" pitchFamily="34" charset="0"/>
                <a:ea typeface="Source Sans Pro" panose="020B0503030403020204" pitchFamily="34" charset="0"/>
                <a:cs typeface="Times New Roman" panose="02020603050405020304" pitchFamily="18" charset="0"/>
              </a:rPr>
              <a:t>Questions</a:t>
            </a:r>
          </a:p>
          <a:p>
            <a:endParaRPr lang="en-NZ" dirty="0"/>
          </a:p>
          <a:p>
            <a:endParaRPr lang="en-NZ" dirty="0"/>
          </a:p>
        </p:txBody>
      </p:sp>
      <p:sp>
        <p:nvSpPr>
          <p:cNvPr id="3" name="TextBox 2">
            <a:extLst>
              <a:ext uri="{FF2B5EF4-FFF2-40B4-BE49-F238E27FC236}">
                <a16:creationId xmlns:a16="http://schemas.microsoft.com/office/drawing/2014/main" id="{71BF599E-8B98-ECBD-6477-768EF2A78024}"/>
              </a:ext>
            </a:extLst>
          </p:cNvPr>
          <p:cNvSpPr txBox="1"/>
          <p:nvPr/>
        </p:nvSpPr>
        <p:spPr>
          <a:xfrm>
            <a:off x="10515600" y="2324100"/>
            <a:ext cx="5181600" cy="4524315"/>
          </a:xfrm>
          <a:prstGeom prst="rect">
            <a:avLst/>
          </a:prstGeom>
          <a:noFill/>
        </p:spPr>
        <p:txBody>
          <a:bodyPr wrap="square" rtlCol="0">
            <a:spAutoFit/>
          </a:bodyPr>
          <a:lstStyle/>
          <a:p>
            <a:r>
              <a:rPr lang="en-NZ" sz="5400" kern="0" dirty="0">
                <a:latin typeface="Source Sans Pro" panose="020B0503030403020204" pitchFamily="34" charset="0"/>
                <a:ea typeface="Source Sans Pro" panose="020B0503030403020204" pitchFamily="34" charset="0"/>
                <a:cs typeface="Times New Roman" panose="02020603050405020304" pitchFamily="18" charset="0"/>
              </a:rPr>
              <a:t>Experience</a:t>
            </a:r>
          </a:p>
          <a:p>
            <a:endParaRPr lang="en-NZ" sz="5400" kern="0" dirty="0">
              <a:latin typeface="Source Sans Pro" panose="020B0503030403020204" pitchFamily="34" charset="0"/>
              <a:ea typeface="Source Sans Pro" panose="020B0503030403020204" pitchFamily="34" charset="0"/>
              <a:cs typeface="Times New Roman" panose="02020603050405020304" pitchFamily="18" charset="0"/>
            </a:endParaRPr>
          </a:p>
          <a:p>
            <a:r>
              <a:rPr lang="en-NZ" sz="5400" kern="0" dirty="0">
                <a:latin typeface="Source Sans Pro" panose="020B0503030403020204" pitchFamily="34" charset="0"/>
                <a:ea typeface="Source Sans Pro" panose="020B0503030403020204" pitchFamily="34" charset="0"/>
                <a:cs typeface="Times New Roman" panose="02020603050405020304" pitchFamily="18" charset="0"/>
              </a:rPr>
              <a:t>Activities</a:t>
            </a:r>
          </a:p>
          <a:p>
            <a:endParaRPr lang="en-NZ" sz="5400" kern="0" dirty="0">
              <a:latin typeface="Source Sans Pro" panose="020B0503030403020204" pitchFamily="34" charset="0"/>
              <a:ea typeface="Source Sans Pro" panose="020B0503030403020204" pitchFamily="34" charset="0"/>
              <a:cs typeface="Times New Roman" panose="02020603050405020304" pitchFamily="18" charset="0"/>
            </a:endParaRPr>
          </a:p>
          <a:p>
            <a:r>
              <a:rPr lang="en-NZ" sz="5400" kern="0" dirty="0">
                <a:latin typeface="Source Sans Pro" panose="020B0503030403020204" pitchFamily="34" charset="0"/>
                <a:ea typeface="Source Sans Pro" panose="020B0503030403020204" pitchFamily="34" charset="0"/>
                <a:cs typeface="Times New Roman" panose="02020603050405020304" pitchFamily="18" charset="0"/>
              </a:rPr>
              <a:t>Your Story</a:t>
            </a:r>
          </a:p>
          <a:p>
            <a:endParaRPr lang="en-NZ" dirty="0"/>
          </a:p>
        </p:txBody>
      </p:sp>
    </p:spTree>
    <p:extLst>
      <p:ext uri="{BB962C8B-B14F-4D97-AF65-F5344CB8AC3E}">
        <p14:creationId xmlns:p14="http://schemas.microsoft.com/office/powerpoint/2010/main" val="1982193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dc064e63-ed66-4316-b8c8-acf766df3c2d" xsi:nil="true"/>
    <lcf76f155ced4ddcb4097134ff3c332f xmlns="5b787112-a2df-47e2-b6fa-961b82131c33">
      <Terms xmlns="http://schemas.microsoft.com/office/infopath/2007/PartnerControls"/>
    </lcf76f155ced4ddcb4097134ff3c332f>
    <Notes0 xmlns="5b787112-a2df-47e2-b6fa-961b82131c33" xsi:nil="true"/>
    <Image xmlns="5b787112-a2df-47e2-b6fa-961b82131c3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2AB0FA8A458E54EB3C916384274EFE7" ma:contentTypeVersion="20" ma:contentTypeDescription="Create a new document." ma:contentTypeScope="" ma:versionID="669b3195ccf9479d42f1e6c6f2a610c6">
  <xsd:schema xmlns:xsd="http://www.w3.org/2001/XMLSchema" xmlns:xs="http://www.w3.org/2001/XMLSchema" xmlns:p="http://schemas.microsoft.com/office/2006/metadata/properties" xmlns:ns2="5b787112-a2df-47e2-b6fa-961b82131c33" xmlns:ns3="dc064e63-ed66-4316-b8c8-acf766df3c2d" targetNamespace="http://schemas.microsoft.com/office/2006/metadata/properties" ma:root="true" ma:fieldsID="fa90f2cc5728f56b7e8dba4f5012e4b4" ns2:_="" ns3:_="">
    <xsd:import namespace="5b787112-a2df-47e2-b6fa-961b82131c33"/>
    <xsd:import namespace="dc064e63-ed66-4316-b8c8-acf766df3c2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EventHashCode" minOccurs="0"/>
                <xsd:element ref="ns2:MediaServiceGenerationTime" minOccurs="0"/>
                <xsd:element ref="ns2:Notes0"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Imag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787112-a2df-47e2-b6fa-961b82131c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Notes0" ma:index="18" nillable="true" ma:displayName="Notes" ma:format="Dropdown" ma:internalName="Notes0">
      <xsd:simpleType>
        <xsd:restriction base="dms:Text">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c1c7281c-57cf-4909-afe4-4e42d36229c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Image" ma:index="26" nillable="true" ma:displayName="Image" ma:format="Thumbnail" ma:internalName="Image">
      <xsd:simpleType>
        <xsd:restriction base="dms:Unknown"/>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c064e63-ed66-4316-b8c8-acf766df3c2d"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bcfea1b2-40eb-4b02-9e7b-d6e24a5cbe10}" ma:internalName="TaxCatchAll" ma:showField="CatchAllData" ma:web="dc064e63-ed66-4316-b8c8-acf766df3c2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DADEFC5-27F7-4890-A3EF-5FFB189CB0C6}">
  <ds:schemaRefs>
    <ds:schemaRef ds:uri="http://schemas.microsoft.com/office/2006/metadata/properties"/>
    <ds:schemaRef ds:uri="http://schemas.microsoft.com/office/infopath/2007/PartnerControls"/>
    <ds:schemaRef ds:uri="dc064e63-ed66-4316-b8c8-acf766df3c2d"/>
    <ds:schemaRef ds:uri="5b787112-a2df-47e2-b6fa-961b82131c33"/>
  </ds:schemaRefs>
</ds:datastoreItem>
</file>

<file path=customXml/itemProps2.xml><?xml version="1.0" encoding="utf-8"?>
<ds:datastoreItem xmlns:ds="http://schemas.openxmlformats.org/officeDocument/2006/customXml" ds:itemID="{EDC40C45-50FA-4EB0-9E33-E9795DD11030}">
  <ds:schemaRefs>
    <ds:schemaRef ds:uri="http://schemas.microsoft.com/sharepoint/v3/contenttype/forms"/>
  </ds:schemaRefs>
</ds:datastoreItem>
</file>

<file path=customXml/itemProps3.xml><?xml version="1.0" encoding="utf-8"?>
<ds:datastoreItem xmlns:ds="http://schemas.openxmlformats.org/officeDocument/2006/customXml" ds:itemID="{6721C274-F89D-4AB3-AAD2-44D50252B9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787112-a2df-47e2-b6fa-961b82131c33"/>
    <ds:schemaRef ds:uri="dc064e63-ed66-4316-b8c8-acf766df3c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8291</TotalTime>
  <Words>282</Words>
  <Application>Microsoft Office PowerPoint</Application>
  <PresentationFormat>Custom</PresentationFormat>
  <Paragraphs>47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Source Sans Pro</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2024 Regional Summit Slides</dc:title>
  <cp:lastModifiedBy>Julie McKinnon</cp:lastModifiedBy>
  <cp:revision>2</cp:revision>
  <dcterms:created xsi:type="dcterms:W3CDTF">2006-08-16T00:00:00Z</dcterms:created>
  <dcterms:modified xsi:type="dcterms:W3CDTF">2024-04-12T07:03:10Z</dcterms:modified>
  <dc:identifier>DAF8tnlm11A</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0x010100B2AB0FA8A458E54EB3C916384274EFE7</vt:lpwstr>
  </property>
  <property fmtid="{D5CDD505-2E9C-101B-9397-08002B2CF9AE}" pid="3" name="MediaServiceImageTags">
    <vt:lpwstr/>
  </property>
</Properties>
</file>